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handoutMasterIdLst>
    <p:handoutMasterId r:id="rId30"/>
  </p:handoutMasterIdLst>
  <p:sldIdLst>
    <p:sldId id="280" r:id="rId2"/>
    <p:sldId id="494" r:id="rId3"/>
    <p:sldId id="537" r:id="rId4"/>
    <p:sldId id="538" r:id="rId5"/>
    <p:sldId id="540" r:id="rId6"/>
    <p:sldId id="503" r:id="rId7"/>
    <p:sldId id="399" r:id="rId8"/>
    <p:sldId id="504" r:id="rId9"/>
    <p:sldId id="505" r:id="rId10"/>
    <p:sldId id="507" r:id="rId11"/>
    <p:sldId id="508" r:id="rId12"/>
    <p:sldId id="509" r:id="rId13"/>
    <p:sldId id="510" r:id="rId14"/>
    <p:sldId id="511" r:id="rId15"/>
    <p:sldId id="512" r:id="rId16"/>
    <p:sldId id="513" r:id="rId17"/>
    <p:sldId id="514" r:id="rId18"/>
    <p:sldId id="515" r:id="rId19"/>
    <p:sldId id="516" r:id="rId20"/>
    <p:sldId id="518" r:id="rId21"/>
    <p:sldId id="519" r:id="rId22"/>
    <p:sldId id="541" r:id="rId23"/>
    <p:sldId id="520" r:id="rId24"/>
    <p:sldId id="542" r:id="rId25"/>
    <p:sldId id="521" r:id="rId26"/>
    <p:sldId id="471" r:id="rId27"/>
    <p:sldId id="393" r:id="rId28"/>
  </p:sldIdLst>
  <p:sldSz cx="9144000" cy="5143500" type="screen16x9"/>
  <p:notesSz cx="6858000" cy="9144000"/>
  <p:embeddedFontLst>
    <p:embeddedFont>
      <p:font typeface="Barlow Semi Condensed" panose="00000506000000000000" pitchFamily="2" charset="0"/>
      <p:regular r:id="rId31"/>
      <p:bold r:id="rId32"/>
      <p:italic r:id="rId33"/>
      <p:boldItalic r:id="rId34"/>
    </p:embeddedFont>
    <p:embeddedFont>
      <p:font typeface="Barlow Semi Condensed Medium" panose="00000606000000000000" pitchFamily="2" charset="0"/>
      <p:regular r:id="rId35"/>
      <p:bold r:id="rId36"/>
      <p:italic r:id="rId37"/>
      <p:boldItalic r:id="rId38"/>
    </p:embeddedFont>
    <p:embeddedFont>
      <p:font typeface="Cambria Math" panose="02040503050406030204" pitchFamily="18" charset="0"/>
      <p:regular r:id="rId39"/>
    </p:embeddedFont>
    <p:embeddedFont>
      <p:font typeface="Fjalla One" panose="02000506040000020004"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94949"/>
    <a:srgbClr val="4C729B"/>
    <a:srgbClr val="02ABA9"/>
    <a:srgbClr val="AB0204"/>
    <a:srgbClr val="1D3D4D"/>
    <a:srgbClr val="CBEEED"/>
    <a:srgbClr val="3D8087"/>
    <a:srgbClr val="C3F7EE"/>
    <a:srgbClr val="D3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7CB13-C2B9-4D47-E537-DD70A60BF63E}" v="8" dt="2024-03-20T08:13:58.489"/>
    <p1510:client id="{D4E2623E-1DA4-FA7F-1CC1-8A48F43EA846}" v="139" dt="2024-03-20T08:13:41.260"/>
    <p1510:client id="{E8F091B9-3C74-7D4D-83DA-FB37D03D5949}" v="2253" dt="2024-03-20T13:51:26.525"/>
  </p1510:revLst>
</p1510:revInfo>
</file>

<file path=ppt/tableStyles.xml><?xml version="1.0" encoding="utf-8"?>
<a:tblStyleLst xmlns:a="http://schemas.openxmlformats.org/drawingml/2006/main" def="{CC3BA22F-71E4-47E5-99B9-F2F8DAF312CF}">
  <a:tblStyle styleId="{CC3BA22F-71E4-47E5-99B9-F2F8DAF312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2452" autoAdjust="0"/>
  </p:normalViewPr>
  <p:slideViewPr>
    <p:cSldViewPr snapToGrid="0">
      <p:cViewPr varScale="1">
        <p:scale>
          <a:sx n="91" d="100"/>
          <a:sy n="91" d="100"/>
        </p:scale>
        <p:origin x="1416"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nte guest" userId="S::urn:spo:anon#c5d6771a3ba36b58f4edff9daf362f3513f59b636ef21bb56c78d9ee80c4cfa5::" providerId="AD" clId="Web-{9907CB13-C2B9-4D47-E537-DD70A60BF63E}"/>
    <pc:docChg chg="modSld">
      <pc:chgData name="Utente guest" userId="S::urn:spo:anon#c5d6771a3ba36b58f4edff9daf362f3513f59b636ef21bb56c78d9ee80c4cfa5::" providerId="AD" clId="Web-{9907CB13-C2B9-4D47-E537-DD70A60BF63E}" dt="2024-03-20T08:46:54.507" v="275"/>
      <pc:docMkLst>
        <pc:docMk/>
      </pc:docMkLst>
      <pc:sldChg chg="modSp modNotes">
        <pc:chgData name="Utente guest" userId="S::urn:spo:anon#c5d6771a3ba36b58f4edff9daf362f3513f59b636ef21bb56c78d9ee80c4cfa5::" providerId="AD" clId="Web-{9907CB13-C2B9-4D47-E537-DD70A60BF63E}" dt="2024-03-20T08:46:54.507" v="275"/>
        <pc:sldMkLst>
          <pc:docMk/>
          <pc:sldMk cId="1349279169" sldId="394"/>
        </pc:sldMkLst>
        <pc:spChg chg="mod">
          <ac:chgData name="Utente guest" userId="S::urn:spo:anon#c5d6771a3ba36b58f4edff9daf362f3513f59b636ef21bb56c78d9ee80c4cfa5::" providerId="AD" clId="Web-{9907CB13-C2B9-4D47-E537-DD70A60BF63E}" dt="2024-03-20T08:13:58.489" v="3" actId="20577"/>
          <ac:spMkLst>
            <pc:docMk/>
            <pc:sldMk cId="1349279169" sldId="394"/>
            <ac:spMk id="22" creationId="{D1E5039D-8E54-ECEF-F5EB-960D2912B499}"/>
          </ac:spMkLst>
        </pc:spChg>
        <pc:spChg chg="mod">
          <ac:chgData name="Utente guest" userId="S::urn:spo:anon#c5d6771a3ba36b58f4edff9daf362f3513f59b636ef21bb56c78d9ee80c4cfa5::" providerId="AD" clId="Web-{9907CB13-C2B9-4D47-E537-DD70A60BF63E}" dt="2024-03-20T08:12:33.597" v="1" actId="20577"/>
          <ac:spMkLst>
            <pc:docMk/>
            <pc:sldMk cId="1349279169" sldId="394"/>
            <ac:spMk id="43" creationId="{1F6C67F7-DD18-6F9E-A459-4F7D1435B565}"/>
          </ac:spMkLst>
        </pc:spChg>
      </pc:sldChg>
    </pc:docChg>
  </pc:docChgLst>
  <pc:docChgLst>
    <pc:chgData name="Utente guest" userId="S::urn:spo:anon#00420febb5724f804584fb04da6eb3568f8f79000e24d17977383077912f9523::" providerId="AD" clId="Web-{C8B1AF86-AA5D-1D20-E5CF-DA757C4E4D99}"/>
    <pc:docChg chg="addSld modSld sldOrd">
      <pc:chgData name="Utente guest" userId="S::urn:spo:anon#00420febb5724f804584fb04da6eb3568f8f79000e24d17977383077912f9523::" providerId="AD" clId="Web-{C8B1AF86-AA5D-1D20-E5CF-DA757C4E4D99}" dt="2024-03-19T14:43:13.451" v="557" actId="1076"/>
      <pc:docMkLst>
        <pc:docMk/>
      </pc:docMkLst>
      <pc:sldChg chg="delSp modSp modNotes">
        <pc:chgData name="Utente guest" userId="S::urn:spo:anon#00420febb5724f804584fb04da6eb3568f8f79000e24d17977383077912f9523::" providerId="AD" clId="Web-{C8B1AF86-AA5D-1D20-E5CF-DA757C4E4D99}" dt="2024-03-19T11:10:29.765" v="235"/>
        <pc:sldMkLst>
          <pc:docMk/>
          <pc:sldMk cId="2294936435" sldId="306"/>
        </pc:sldMkLst>
        <pc:spChg chg="mod">
          <ac:chgData name="Utente guest" userId="S::urn:spo:anon#00420febb5724f804584fb04da6eb3568f8f79000e24d17977383077912f9523::" providerId="AD" clId="Web-{C8B1AF86-AA5D-1D20-E5CF-DA757C4E4D99}" dt="2024-03-19T11:02:35.955" v="179" actId="20577"/>
          <ac:spMkLst>
            <pc:docMk/>
            <pc:sldMk cId="2294936435" sldId="306"/>
            <ac:spMk id="3" creationId="{B69BFD21-446F-341A-C156-16100E8DD0FD}"/>
          </ac:spMkLst>
        </pc:spChg>
        <pc:spChg chg="mod">
          <ac:chgData name="Utente guest" userId="S::urn:spo:anon#00420febb5724f804584fb04da6eb3568f8f79000e24d17977383077912f9523::" providerId="AD" clId="Web-{C8B1AF86-AA5D-1D20-E5CF-DA757C4E4D99}" dt="2024-03-19T11:07:19.823" v="197"/>
          <ac:spMkLst>
            <pc:docMk/>
            <pc:sldMk cId="2294936435" sldId="306"/>
            <ac:spMk id="4" creationId="{88962063-C8B3-22AA-EFCD-FDD049878717}"/>
          </ac:spMkLst>
        </pc:spChg>
        <pc:spChg chg="mod">
          <ac:chgData name="Utente guest" userId="S::urn:spo:anon#00420febb5724f804584fb04da6eb3568f8f79000e24d17977383077912f9523::" providerId="AD" clId="Web-{C8B1AF86-AA5D-1D20-E5CF-DA757C4E4D99}" dt="2024-03-19T11:07:39.526" v="199" actId="1076"/>
          <ac:spMkLst>
            <pc:docMk/>
            <pc:sldMk cId="2294936435" sldId="306"/>
            <ac:spMk id="72" creationId="{16A27173-1505-A75F-961E-2C867659187E}"/>
          </ac:spMkLst>
        </pc:spChg>
        <pc:spChg chg="mod">
          <ac:chgData name="Utente guest" userId="S::urn:spo:anon#00420febb5724f804584fb04da6eb3568f8f79000e24d17977383077912f9523::" providerId="AD" clId="Web-{C8B1AF86-AA5D-1D20-E5CF-DA757C4E4D99}" dt="2024-03-19T11:07:26.776" v="198" actId="1076"/>
          <ac:spMkLst>
            <pc:docMk/>
            <pc:sldMk cId="2294936435" sldId="306"/>
            <ac:spMk id="77" creationId="{1294652E-F478-1867-8F4C-F27E3E835D5A}"/>
          </ac:spMkLst>
        </pc:spChg>
        <pc:grpChg chg="mod">
          <ac:chgData name="Utente guest" userId="S::urn:spo:anon#00420febb5724f804584fb04da6eb3568f8f79000e24d17977383077912f9523::" providerId="AD" clId="Web-{C8B1AF86-AA5D-1D20-E5CF-DA757C4E4D99}" dt="2024-03-19T10:41:09.404" v="73" actId="14100"/>
          <ac:grpSpMkLst>
            <pc:docMk/>
            <pc:sldMk cId="2294936435" sldId="306"/>
            <ac:grpSpMk id="2" creationId="{0A80C788-0706-BEE0-521A-866A4A16EED1}"/>
          </ac:grpSpMkLst>
        </pc:grpChg>
        <pc:picChg chg="del">
          <ac:chgData name="Utente guest" userId="S::urn:spo:anon#00420febb5724f804584fb04da6eb3568f8f79000e24d17977383077912f9523::" providerId="AD" clId="Web-{C8B1AF86-AA5D-1D20-E5CF-DA757C4E4D99}" dt="2024-03-19T10:35:45.770" v="6"/>
          <ac:picMkLst>
            <pc:docMk/>
            <pc:sldMk cId="2294936435" sldId="306"/>
            <ac:picMk id="1029" creationId="{25F6A795-4509-44FB-4A86-AB613E0713EA}"/>
          </ac:picMkLst>
        </pc:picChg>
      </pc:sldChg>
      <pc:sldChg chg="delSp">
        <pc:chgData name="Utente guest" userId="S::urn:spo:anon#00420febb5724f804584fb04da6eb3568f8f79000e24d17977383077912f9523::" providerId="AD" clId="Web-{C8B1AF86-AA5D-1D20-E5CF-DA757C4E4D99}" dt="2024-03-19T10:43:37.471" v="86"/>
        <pc:sldMkLst>
          <pc:docMk/>
          <pc:sldMk cId="3660842686" sldId="378"/>
        </pc:sldMkLst>
        <pc:picChg chg="del">
          <ac:chgData name="Utente guest" userId="S::urn:spo:anon#00420febb5724f804584fb04da6eb3568f8f79000e24d17977383077912f9523::" providerId="AD" clId="Web-{C8B1AF86-AA5D-1D20-E5CF-DA757C4E4D99}" dt="2024-03-19T10:43:37.471" v="85"/>
          <ac:picMkLst>
            <pc:docMk/>
            <pc:sldMk cId="3660842686" sldId="378"/>
            <ac:picMk id="7" creationId="{98111B75-BA7A-1BDC-A372-CC0BFA35FE19}"/>
          </ac:picMkLst>
        </pc:picChg>
        <pc:picChg chg="del">
          <ac:chgData name="Utente guest" userId="S::urn:spo:anon#00420febb5724f804584fb04da6eb3568f8f79000e24d17977383077912f9523::" providerId="AD" clId="Web-{C8B1AF86-AA5D-1D20-E5CF-DA757C4E4D99}" dt="2024-03-19T10:43:37.471" v="86"/>
          <ac:picMkLst>
            <pc:docMk/>
            <pc:sldMk cId="3660842686" sldId="378"/>
            <ac:picMk id="1029" creationId="{25F6A795-4509-44FB-4A86-AB613E0713EA}"/>
          </ac:picMkLst>
        </pc:picChg>
      </pc:sldChg>
      <pc:sldChg chg="addSp delSp modSp add replId modNotes">
        <pc:chgData name="Utente guest" userId="S::urn:spo:anon#00420febb5724f804584fb04da6eb3568f8f79000e24d17977383077912f9523::" providerId="AD" clId="Web-{C8B1AF86-AA5D-1D20-E5CF-DA757C4E4D99}" dt="2024-03-19T14:21:04.936" v="326"/>
        <pc:sldMkLst>
          <pc:docMk/>
          <pc:sldMk cId="1610476751" sldId="397"/>
        </pc:sldMkLst>
        <pc:spChg chg="mod">
          <ac:chgData name="Utente guest" userId="S::urn:spo:anon#00420febb5724f804584fb04da6eb3568f8f79000e24d17977383077912f9523::" providerId="AD" clId="Web-{C8B1AF86-AA5D-1D20-E5CF-DA757C4E4D99}" dt="2024-03-19T10:53:58.316" v="107" actId="14100"/>
          <ac:spMkLst>
            <pc:docMk/>
            <pc:sldMk cId="1610476751" sldId="397"/>
            <ac:spMk id="4" creationId="{88962063-C8B3-22AA-EFCD-FDD049878717}"/>
          </ac:spMkLst>
        </pc:spChg>
        <pc:spChg chg="add del mod">
          <ac:chgData name="Utente guest" userId="S::urn:spo:anon#00420febb5724f804584fb04da6eb3568f8f79000e24d17977383077912f9523::" providerId="AD" clId="Web-{C8B1AF86-AA5D-1D20-E5CF-DA757C4E4D99}" dt="2024-03-19T11:09:41.920" v="226"/>
          <ac:spMkLst>
            <pc:docMk/>
            <pc:sldMk cId="1610476751" sldId="397"/>
            <ac:spMk id="6" creationId="{6AACFFDE-3934-1C00-6AAB-42F6F0B9767A}"/>
          </ac:spMkLst>
        </pc:spChg>
        <pc:spChg chg="mod">
          <ac:chgData name="Utente guest" userId="S::urn:spo:anon#00420febb5724f804584fb04da6eb3568f8f79000e24d17977383077912f9523::" providerId="AD" clId="Web-{C8B1AF86-AA5D-1D20-E5CF-DA757C4E4D99}" dt="2024-03-19T11:10:10.906" v="231" actId="20577"/>
          <ac:spMkLst>
            <pc:docMk/>
            <pc:sldMk cId="1610476751" sldId="397"/>
            <ac:spMk id="11" creationId="{23B9223E-5787-E438-3A28-5A2669844E51}"/>
          </ac:spMkLst>
        </pc:spChg>
        <pc:spChg chg="mod">
          <ac:chgData name="Utente guest" userId="S::urn:spo:anon#00420febb5724f804584fb04da6eb3568f8f79000e24d17977383077912f9523::" providerId="AD" clId="Web-{C8B1AF86-AA5D-1D20-E5CF-DA757C4E4D99}" dt="2024-03-19T10:56:15.836" v="157" actId="14100"/>
          <ac:spMkLst>
            <pc:docMk/>
            <pc:sldMk cId="1610476751" sldId="397"/>
            <ac:spMk id="72" creationId="{16A27173-1505-A75F-961E-2C867659187E}"/>
          </ac:spMkLst>
        </pc:spChg>
        <pc:spChg chg="mod">
          <ac:chgData name="Utente guest" userId="S::urn:spo:anon#00420febb5724f804584fb04da6eb3568f8f79000e24d17977383077912f9523::" providerId="AD" clId="Web-{C8B1AF86-AA5D-1D20-E5CF-DA757C4E4D99}" dt="2024-03-19T10:55:55.382" v="155" actId="20577"/>
          <ac:spMkLst>
            <pc:docMk/>
            <pc:sldMk cId="1610476751" sldId="397"/>
            <ac:spMk id="77" creationId="{1294652E-F478-1867-8F4C-F27E3E835D5A}"/>
          </ac:spMkLst>
        </pc:spChg>
        <pc:grpChg chg="del">
          <ac:chgData name="Utente guest" userId="S::urn:spo:anon#00420febb5724f804584fb04da6eb3568f8f79000e24d17977383077912f9523::" providerId="AD" clId="Web-{C8B1AF86-AA5D-1D20-E5CF-DA757C4E4D99}" dt="2024-03-19T10:54:11.942" v="108"/>
          <ac:grpSpMkLst>
            <pc:docMk/>
            <pc:sldMk cId="1610476751" sldId="397"/>
            <ac:grpSpMk id="2" creationId="{0A80C788-0706-BEE0-521A-866A4A16EED1}"/>
          </ac:grpSpMkLst>
        </pc:grpChg>
        <pc:grpChg chg="add mod">
          <ac:chgData name="Utente guest" userId="S::urn:spo:anon#00420febb5724f804584fb04da6eb3568f8f79000e24d17977383077912f9523::" providerId="AD" clId="Web-{C8B1AF86-AA5D-1D20-E5CF-DA757C4E4D99}" dt="2024-03-19T11:08:24.793" v="207" actId="1076"/>
          <ac:grpSpMkLst>
            <pc:docMk/>
            <pc:sldMk cId="1610476751" sldId="397"/>
            <ac:grpSpMk id="12" creationId="{D7D5BAAF-DC79-CC1A-24AE-8E79CFF5670D}"/>
          </ac:grpSpMkLst>
        </pc:grpChg>
        <pc:grpChg chg="mod">
          <ac:chgData name="Utente guest" userId="S::urn:spo:anon#00420febb5724f804584fb04da6eb3568f8f79000e24d17977383077912f9523::" providerId="AD" clId="Web-{C8B1AF86-AA5D-1D20-E5CF-DA757C4E4D99}" dt="2024-03-19T10:56:03.320" v="156" actId="14100"/>
          <ac:grpSpMkLst>
            <pc:docMk/>
            <pc:sldMk cId="1610476751" sldId="397"/>
            <ac:grpSpMk id="68" creationId="{B5BB41CE-3080-EDA1-16FF-6322B98B72F2}"/>
          </ac:grpSpMkLst>
        </pc:grpChg>
        <pc:grpChg chg="mod">
          <ac:chgData name="Utente guest" userId="S::urn:spo:anon#00420febb5724f804584fb04da6eb3568f8f79000e24d17977383077912f9523::" providerId="AD" clId="Web-{C8B1AF86-AA5D-1D20-E5CF-DA757C4E4D99}" dt="2024-03-19T10:54:29.176" v="114" actId="14100"/>
          <ac:grpSpMkLst>
            <pc:docMk/>
            <pc:sldMk cId="1610476751" sldId="397"/>
            <ac:grpSpMk id="73" creationId="{C61BA150-02EB-6CDC-2C75-04A6F630AF67}"/>
          </ac:grpSpMkLst>
        </pc:grpChg>
        <pc:cxnChg chg="add mod">
          <ac:chgData name="Utente guest" userId="S::urn:spo:anon#00420febb5724f804584fb04da6eb3568f8f79000e24d17977383077912f9523::" providerId="AD" clId="Web-{C8B1AF86-AA5D-1D20-E5CF-DA757C4E4D99}" dt="2024-03-19T11:08:29.184" v="208" actId="14100"/>
          <ac:cxnSpMkLst>
            <pc:docMk/>
            <pc:sldMk cId="1610476751" sldId="397"/>
            <ac:cxnSpMk id="8" creationId="{AB1C0F38-2594-6D81-FA15-686770B66115}"/>
          </ac:cxnSpMkLst>
        </pc:cxnChg>
        <pc:cxnChg chg="mod">
          <ac:chgData name="Utente guest" userId="S::urn:spo:anon#00420febb5724f804584fb04da6eb3568f8f79000e24d17977383077912f9523::" providerId="AD" clId="Web-{C8B1AF86-AA5D-1D20-E5CF-DA757C4E4D99}" dt="2024-03-19T10:56:03.320" v="156" actId="14100"/>
          <ac:cxnSpMkLst>
            <pc:docMk/>
            <pc:sldMk cId="1610476751" sldId="397"/>
            <ac:cxnSpMk id="83" creationId="{6EB7C703-1224-FC4B-7BF2-C43B61F3B176}"/>
          </ac:cxnSpMkLst>
        </pc:cxnChg>
        <pc:cxnChg chg="add del mod">
          <ac:chgData name="Utente guest" userId="S::urn:spo:anon#00420febb5724f804584fb04da6eb3568f8f79000e24d17977383077912f9523::" providerId="AD" clId="Web-{C8B1AF86-AA5D-1D20-E5CF-DA757C4E4D99}" dt="2024-03-19T10:54:26.848" v="113"/>
          <ac:cxnSpMkLst>
            <pc:docMk/>
            <pc:sldMk cId="1610476751" sldId="397"/>
            <ac:cxnSpMk id="84" creationId="{193B05C5-857F-3379-8331-F1965AA2268D}"/>
          </ac:cxnSpMkLst>
        </pc:cxnChg>
      </pc:sldChg>
      <pc:sldChg chg="delSp modSp add ord replId">
        <pc:chgData name="Utente guest" userId="S::urn:spo:anon#00420febb5724f804584fb04da6eb3568f8f79000e24d17977383077912f9523::" providerId="AD" clId="Web-{C8B1AF86-AA5D-1D20-E5CF-DA757C4E4D99}" dt="2024-03-19T14:25:37.211" v="367" actId="20577"/>
        <pc:sldMkLst>
          <pc:docMk/>
          <pc:sldMk cId="529000677" sldId="401"/>
        </pc:sldMkLst>
        <pc:spChg chg="del">
          <ac:chgData name="Utente guest" userId="S::urn:spo:anon#00420febb5724f804584fb04da6eb3568f8f79000e24d17977383077912f9523::" providerId="AD" clId="Web-{C8B1AF86-AA5D-1D20-E5CF-DA757C4E4D99}" dt="2024-03-19T14:12:14.589" v="298"/>
          <ac:spMkLst>
            <pc:docMk/>
            <pc:sldMk cId="529000677" sldId="401"/>
            <ac:spMk id="6" creationId="{8873FA53-5CA7-8048-0C20-5A4723B50D93}"/>
          </ac:spMkLst>
        </pc:spChg>
        <pc:spChg chg="mod">
          <ac:chgData name="Utente guest" userId="S::urn:spo:anon#00420febb5724f804584fb04da6eb3568f8f79000e24d17977383077912f9523::" providerId="AD" clId="Web-{C8B1AF86-AA5D-1D20-E5CF-DA757C4E4D99}" dt="2024-03-19T14:25:37.211" v="367" actId="20577"/>
          <ac:spMkLst>
            <pc:docMk/>
            <pc:sldMk cId="529000677" sldId="401"/>
            <ac:spMk id="10" creationId="{5CEAF4AB-C921-745B-785B-4A91B3A83A3B}"/>
          </ac:spMkLst>
        </pc:spChg>
        <pc:spChg chg="del">
          <ac:chgData name="Utente guest" userId="S::urn:spo:anon#00420febb5724f804584fb04da6eb3568f8f79000e24d17977383077912f9523::" providerId="AD" clId="Web-{C8B1AF86-AA5D-1D20-E5CF-DA757C4E4D99}" dt="2024-03-19T14:12:14.589" v="306"/>
          <ac:spMkLst>
            <pc:docMk/>
            <pc:sldMk cId="529000677" sldId="401"/>
            <ac:spMk id="13" creationId="{8518CA3F-F2D6-6AFA-5424-9D0BB2C3B817}"/>
          </ac:spMkLst>
        </pc:spChg>
        <pc:spChg chg="del">
          <ac:chgData name="Utente guest" userId="S::urn:spo:anon#00420febb5724f804584fb04da6eb3568f8f79000e24d17977383077912f9523::" providerId="AD" clId="Web-{C8B1AF86-AA5D-1D20-E5CF-DA757C4E4D99}" dt="2024-03-19T14:12:14.589" v="296"/>
          <ac:spMkLst>
            <pc:docMk/>
            <pc:sldMk cId="529000677" sldId="401"/>
            <ac:spMk id="20" creationId="{FDFD3471-8C8C-8705-D59A-17A26A8BD0A3}"/>
          </ac:spMkLst>
        </pc:spChg>
        <pc:spChg chg="del">
          <ac:chgData name="Utente guest" userId="S::urn:spo:anon#00420febb5724f804584fb04da6eb3568f8f79000e24d17977383077912f9523::" providerId="AD" clId="Web-{C8B1AF86-AA5D-1D20-E5CF-DA757C4E4D99}" dt="2024-03-19T14:12:14.589" v="305"/>
          <ac:spMkLst>
            <pc:docMk/>
            <pc:sldMk cId="529000677" sldId="401"/>
            <ac:spMk id="23" creationId="{C2A2A374-8A86-DE1C-75F9-5955C3931FC9}"/>
          </ac:spMkLst>
        </pc:spChg>
        <pc:spChg chg="mod">
          <ac:chgData name="Utente guest" userId="S::urn:spo:anon#00420febb5724f804584fb04da6eb3568f8f79000e24d17977383077912f9523::" providerId="AD" clId="Web-{C8B1AF86-AA5D-1D20-E5CF-DA757C4E4D99}" dt="2024-03-19T14:22:14.454" v="341" actId="20577"/>
          <ac:spMkLst>
            <pc:docMk/>
            <pc:sldMk cId="529000677" sldId="401"/>
            <ac:spMk id="24" creationId="{B0DD7B2A-B1AC-C9CD-49CA-773CDD42B0FA}"/>
          </ac:spMkLst>
        </pc:spChg>
        <pc:spChg chg="del">
          <ac:chgData name="Utente guest" userId="S::urn:spo:anon#00420febb5724f804584fb04da6eb3568f8f79000e24d17977383077912f9523::" providerId="AD" clId="Web-{C8B1AF86-AA5D-1D20-E5CF-DA757C4E4D99}" dt="2024-03-19T14:12:14.589" v="304"/>
          <ac:spMkLst>
            <pc:docMk/>
            <pc:sldMk cId="529000677" sldId="401"/>
            <ac:spMk id="26" creationId="{A8AC5FD6-7A66-8320-95A1-0283797F0323}"/>
          </ac:spMkLst>
        </pc:spChg>
        <pc:spChg chg="del">
          <ac:chgData name="Utente guest" userId="S::urn:spo:anon#00420febb5724f804584fb04da6eb3568f8f79000e24d17977383077912f9523::" providerId="AD" clId="Web-{C8B1AF86-AA5D-1D20-E5CF-DA757C4E4D99}" dt="2024-03-19T14:12:14.589" v="294"/>
          <ac:spMkLst>
            <pc:docMk/>
            <pc:sldMk cId="529000677" sldId="401"/>
            <ac:spMk id="27" creationId="{D14139F6-853D-0709-54D8-B96F500C0812}"/>
          </ac:spMkLst>
        </pc:spChg>
        <pc:spChg chg="del">
          <ac:chgData name="Utente guest" userId="S::urn:spo:anon#00420febb5724f804584fb04da6eb3568f8f79000e24d17977383077912f9523::" providerId="AD" clId="Web-{C8B1AF86-AA5D-1D20-E5CF-DA757C4E4D99}" dt="2024-03-19T14:12:14.589" v="299"/>
          <ac:spMkLst>
            <pc:docMk/>
            <pc:sldMk cId="529000677" sldId="401"/>
            <ac:spMk id="37" creationId="{DD7D676F-EBE2-0053-67F0-C98870BA3B0D}"/>
          </ac:spMkLst>
        </pc:spChg>
        <pc:spChg chg="del">
          <ac:chgData name="Utente guest" userId="S::urn:spo:anon#00420febb5724f804584fb04da6eb3568f8f79000e24d17977383077912f9523::" providerId="AD" clId="Web-{C8B1AF86-AA5D-1D20-E5CF-DA757C4E4D99}" dt="2024-03-19T14:12:14.574" v="293"/>
          <ac:spMkLst>
            <pc:docMk/>
            <pc:sldMk cId="529000677" sldId="401"/>
            <ac:spMk id="41" creationId="{469FE581-E60E-ADD9-A25A-1CE07DBFBA42}"/>
          </ac:spMkLst>
        </pc:spChg>
        <pc:spChg chg="del">
          <ac:chgData name="Utente guest" userId="S::urn:spo:anon#00420febb5724f804584fb04da6eb3568f8f79000e24d17977383077912f9523::" providerId="AD" clId="Web-{C8B1AF86-AA5D-1D20-E5CF-DA757C4E4D99}" dt="2024-03-19T14:12:14.589" v="301"/>
          <ac:spMkLst>
            <pc:docMk/>
            <pc:sldMk cId="529000677" sldId="401"/>
            <ac:spMk id="58" creationId="{DF5DB643-66CB-8005-7695-1823EA4253B2}"/>
          </ac:spMkLst>
        </pc:spChg>
        <pc:spChg chg="del">
          <ac:chgData name="Utente guest" userId="S::urn:spo:anon#00420febb5724f804584fb04da6eb3568f8f79000e24d17977383077912f9523::" providerId="AD" clId="Web-{C8B1AF86-AA5D-1D20-E5CF-DA757C4E4D99}" dt="2024-03-19T14:12:14.589" v="300"/>
          <ac:spMkLst>
            <pc:docMk/>
            <pc:sldMk cId="529000677" sldId="401"/>
            <ac:spMk id="59" creationId="{523D034F-7956-4E30-AEA3-BD12F10063D7}"/>
          </ac:spMkLst>
        </pc:spChg>
        <pc:spChg chg="del">
          <ac:chgData name="Utente guest" userId="S::urn:spo:anon#00420febb5724f804584fb04da6eb3568f8f79000e24d17977383077912f9523::" providerId="AD" clId="Web-{C8B1AF86-AA5D-1D20-E5CF-DA757C4E4D99}" dt="2024-03-19T14:12:14.574" v="291"/>
          <ac:spMkLst>
            <pc:docMk/>
            <pc:sldMk cId="529000677" sldId="401"/>
            <ac:spMk id="75" creationId="{8490BFBE-49B6-4718-34F6-FBD651D33227}"/>
          </ac:spMkLst>
        </pc:spChg>
        <pc:cxnChg chg="del mod">
          <ac:chgData name="Utente guest" userId="S::urn:spo:anon#00420febb5724f804584fb04da6eb3568f8f79000e24d17977383077912f9523::" providerId="AD" clId="Web-{C8B1AF86-AA5D-1D20-E5CF-DA757C4E4D99}" dt="2024-03-19T14:12:14.589" v="297"/>
          <ac:cxnSpMkLst>
            <pc:docMk/>
            <pc:sldMk cId="529000677" sldId="401"/>
            <ac:cxnSpMk id="9" creationId="{B49DABD2-E39A-136A-9E3C-7E32D5A1CDF5}"/>
          </ac:cxnSpMkLst>
        </pc:cxnChg>
        <pc:cxnChg chg="del">
          <ac:chgData name="Utente guest" userId="S::urn:spo:anon#00420febb5724f804584fb04da6eb3568f8f79000e24d17977383077912f9523::" providerId="AD" clId="Web-{C8B1AF86-AA5D-1D20-E5CF-DA757C4E4D99}" dt="2024-03-19T14:12:14.589" v="295"/>
          <ac:cxnSpMkLst>
            <pc:docMk/>
            <pc:sldMk cId="529000677" sldId="401"/>
            <ac:cxnSpMk id="21" creationId="{66C05931-C955-CCD8-1650-841B8E0FBA8C}"/>
          </ac:cxnSpMkLst>
        </pc:cxnChg>
        <pc:cxnChg chg="del mod">
          <ac:chgData name="Utente guest" userId="S::urn:spo:anon#00420febb5724f804584fb04da6eb3568f8f79000e24d17977383077912f9523::" providerId="AD" clId="Web-{C8B1AF86-AA5D-1D20-E5CF-DA757C4E4D99}" dt="2024-03-19T14:12:14.589" v="303"/>
          <ac:cxnSpMkLst>
            <pc:docMk/>
            <pc:sldMk cId="529000677" sldId="401"/>
            <ac:cxnSpMk id="42" creationId="{50EE5A07-5A69-BD3D-2984-D2EABD91CE0C}"/>
          </ac:cxnSpMkLst>
        </pc:cxnChg>
        <pc:cxnChg chg="del mod">
          <ac:chgData name="Utente guest" userId="S::urn:spo:anon#00420febb5724f804584fb04da6eb3568f8f79000e24d17977383077912f9523::" providerId="AD" clId="Web-{C8B1AF86-AA5D-1D20-E5CF-DA757C4E4D99}" dt="2024-03-19T14:12:14.589" v="302"/>
          <ac:cxnSpMkLst>
            <pc:docMk/>
            <pc:sldMk cId="529000677" sldId="401"/>
            <ac:cxnSpMk id="45" creationId="{EDAC0E68-6706-9C28-6C91-E8745080995B}"/>
          </ac:cxnSpMkLst>
        </pc:cxnChg>
        <pc:cxnChg chg="del mod">
          <ac:chgData name="Utente guest" userId="S::urn:spo:anon#00420febb5724f804584fb04da6eb3568f8f79000e24d17977383077912f9523::" providerId="AD" clId="Web-{C8B1AF86-AA5D-1D20-E5CF-DA757C4E4D99}" dt="2024-03-19T14:12:14.574" v="292"/>
          <ac:cxnSpMkLst>
            <pc:docMk/>
            <pc:sldMk cId="529000677" sldId="401"/>
            <ac:cxnSpMk id="66" creationId="{F99B4615-FBC1-8D99-314F-668EDE6FD421}"/>
          </ac:cxnSpMkLst>
        </pc:cxnChg>
      </pc:sldChg>
      <pc:sldChg chg="addSp modSp add replId">
        <pc:chgData name="Utente guest" userId="S::urn:spo:anon#00420febb5724f804584fb04da6eb3568f8f79000e24d17977383077912f9523::" providerId="AD" clId="Web-{C8B1AF86-AA5D-1D20-E5CF-DA757C4E4D99}" dt="2024-03-19T14:26:22.369" v="375"/>
        <pc:sldMkLst>
          <pc:docMk/>
          <pc:sldMk cId="1219500593" sldId="402"/>
        </pc:sldMkLst>
        <pc:spChg chg="mod">
          <ac:chgData name="Utente guest" userId="S::urn:spo:anon#00420febb5724f804584fb04da6eb3568f8f79000e24d17977383077912f9523::" providerId="AD" clId="Web-{C8B1AF86-AA5D-1D20-E5CF-DA757C4E4D99}" dt="2024-03-19T14:25:52.180" v="371" actId="20577"/>
          <ac:spMkLst>
            <pc:docMk/>
            <pc:sldMk cId="1219500593" sldId="402"/>
            <ac:spMk id="5" creationId="{DE2DE59B-E4C9-CB08-1E0D-2640E2826A09}"/>
          </ac:spMkLst>
        </pc:spChg>
        <pc:spChg chg="add mod">
          <ac:chgData name="Utente guest" userId="S::urn:spo:anon#00420febb5724f804584fb04da6eb3568f8f79000e24d17977383077912f9523::" providerId="AD" clId="Web-{C8B1AF86-AA5D-1D20-E5CF-DA757C4E4D99}" dt="2024-03-19T14:23:53.067" v="350" actId="14100"/>
          <ac:spMkLst>
            <pc:docMk/>
            <pc:sldMk cId="1219500593" sldId="402"/>
            <ac:spMk id="9" creationId="{8E4D138B-537D-2FFB-155F-00ADF6628936}"/>
          </ac:spMkLst>
        </pc:spChg>
        <pc:spChg chg="mod">
          <ac:chgData name="Utente guest" userId="S::urn:spo:anon#00420febb5724f804584fb04da6eb3568f8f79000e24d17977383077912f9523::" providerId="AD" clId="Web-{C8B1AF86-AA5D-1D20-E5CF-DA757C4E4D99}" dt="2024-03-19T14:25:49.336" v="369" actId="20577"/>
          <ac:spMkLst>
            <pc:docMk/>
            <pc:sldMk cId="1219500593" sldId="402"/>
            <ac:spMk id="10" creationId="{5CEAF4AB-C921-745B-785B-4A91B3A83A3B}"/>
          </ac:spMkLst>
        </pc:spChg>
        <pc:spChg chg="mod">
          <ac:chgData name="Utente guest" userId="S::urn:spo:anon#00420febb5724f804584fb04da6eb3568f8f79000e24d17977383077912f9523::" providerId="AD" clId="Web-{C8B1AF86-AA5D-1D20-E5CF-DA757C4E4D99}" dt="2024-03-19T14:26:22.369" v="375"/>
          <ac:spMkLst>
            <pc:docMk/>
            <pc:sldMk cId="1219500593" sldId="402"/>
            <ac:spMk id="13" creationId="{A473ACF9-F308-2065-E483-BDE4E4917D30}"/>
          </ac:spMkLst>
        </pc:spChg>
        <pc:spChg chg="add mod">
          <ac:chgData name="Utente guest" userId="S::urn:spo:anon#00420febb5724f804584fb04da6eb3568f8f79000e24d17977383077912f9523::" providerId="AD" clId="Web-{C8B1AF86-AA5D-1D20-E5CF-DA757C4E4D99}" dt="2024-03-19T14:24:19.036" v="357" actId="14100"/>
          <ac:spMkLst>
            <pc:docMk/>
            <pc:sldMk cId="1219500593" sldId="402"/>
            <ac:spMk id="16" creationId="{D8C72F90-A7EB-9EE6-724E-68B7DD10253D}"/>
          </ac:spMkLst>
        </pc:spChg>
        <pc:spChg chg="mod">
          <ac:chgData name="Utente guest" userId="S::urn:spo:anon#00420febb5724f804584fb04da6eb3568f8f79000e24d17977383077912f9523::" providerId="AD" clId="Web-{C8B1AF86-AA5D-1D20-E5CF-DA757C4E4D99}" dt="2024-03-19T14:21:37.562" v="331" actId="20577"/>
          <ac:spMkLst>
            <pc:docMk/>
            <pc:sldMk cId="1219500593" sldId="402"/>
            <ac:spMk id="24" creationId="{B0DD7B2A-B1AC-C9CD-49CA-773CDD42B0FA}"/>
          </ac:spMkLst>
        </pc:spChg>
        <pc:grpChg chg="add mod">
          <ac:chgData name="Utente guest" userId="S::urn:spo:anon#00420febb5724f804584fb04da6eb3568f8f79000e24d17977383077912f9523::" providerId="AD" clId="Web-{C8B1AF86-AA5D-1D20-E5CF-DA757C4E4D99}" dt="2024-03-19T14:23:58.661" v="351" actId="14100"/>
          <ac:grpSpMkLst>
            <pc:docMk/>
            <pc:sldMk cId="1219500593" sldId="402"/>
            <ac:grpSpMk id="6" creationId="{C7CACC60-0478-31BF-8176-3356E7868743}"/>
          </ac:grpSpMkLst>
        </pc:grpChg>
        <pc:grpChg chg="add">
          <ac:chgData name="Utente guest" userId="S::urn:spo:anon#00420febb5724f804584fb04da6eb3568f8f79000e24d17977383077912f9523::" providerId="AD" clId="Web-{C8B1AF86-AA5D-1D20-E5CF-DA757C4E4D99}" dt="2024-03-19T14:23:30.238" v="344"/>
          <ac:grpSpMkLst>
            <pc:docMk/>
            <pc:sldMk cId="1219500593" sldId="402"/>
            <ac:grpSpMk id="14" creationId="{2A5AA6A0-A2B8-B739-D2D9-3FD51070DFFB}"/>
          </ac:grpSpMkLst>
        </pc:grpChg>
      </pc:sldChg>
      <pc:sldChg chg="addSp delSp modSp add replId modNotes">
        <pc:chgData name="Utente guest" userId="S::urn:spo:anon#00420febb5724f804584fb04da6eb3568f8f79000e24d17977383077912f9523::" providerId="AD" clId="Web-{C8B1AF86-AA5D-1D20-E5CF-DA757C4E4D99}" dt="2024-03-19T14:34:44.511" v="504" actId="14100"/>
        <pc:sldMkLst>
          <pc:docMk/>
          <pc:sldMk cId="1607869487" sldId="403"/>
        </pc:sldMkLst>
        <pc:spChg chg="add del mod">
          <ac:chgData name="Utente guest" userId="S::urn:spo:anon#00420febb5724f804584fb04da6eb3568f8f79000e24d17977383077912f9523::" providerId="AD" clId="Web-{C8B1AF86-AA5D-1D20-E5CF-DA757C4E4D99}" dt="2024-03-19T14:28:45.889" v="410"/>
          <ac:spMkLst>
            <pc:docMk/>
            <pc:sldMk cId="1607869487" sldId="403"/>
            <ac:spMk id="3" creationId="{4F2CE654-64A0-15F8-7ED2-A14645A12D93}"/>
          </ac:spMkLst>
        </pc:spChg>
        <pc:spChg chg="mod">
          <ac:chgData name="Utente guest" userId="S::urn:spo:anon#00420febb5724f804584fb04da6eb3568f8f79000e24d17977383077912f9523::" providerId="AD" clId="Web-{C8B1AF86-AA5D-1D20-E5CF-DA757C4E4D99}" dt="2024-03-19T14:33:56.916" v="493" actId="1076"/>
          <ac:spMkLst>
            <pc:docMk/>
            <pc:sldMk cId="1607869487" sldId="403"/>
            <ac:spMk id="5" creationId="{DE2DE59B-E4C9-CB08-1E0D-2640E2826A09}"/>
          </ac:spMkLst>
        </pc:spChg>
        <pc:spChg chg="del topLvl">
          <ac:chgData name="Utente guest" userId="S::urn:spo:anon#00420febb5724f804584fb04da6eb3568f8f79000e24d17977383077912f9523::" providerId="AD" clId="Web-{C8B1AF86-AA5D-1D20-E5CF-DA757C4E4D99}" dt="2024-03-19T14:27:51.653" v="393"/>
          <ac:spMkLst>
            <pc:docMk/>
            <pc:sldMk cId="1607869487" sldId="403"/>
            <ac:spMk id="7" creationId="{999985BD-CCD1-F86D-817B-F71BD56D5553}"/>
          </ac:spMkLst>
        </pc:spChg>
        <pc:spChg chg="add mod">
          <ac:chgData name="Utente guest" userId="S::urn:spo:anon#00420febb5724f804584fb04da6eb3568f8f79000e24d17977383077912f9523::" providerId="AD" clId="Web-{C8B1AF86-AA5D-1D20-E5CF-DA757C4E4D99}" dt="2024-03-19T14:29:05.875" v="416" actId="20577"/>
          <ac:spMkLst>
            <pc:docMk/>
            <pc:sldMk cId="1607869487" sldId="403"/>
            <ac:spMk id="8" creationId="{A23D6456-250F-148C-CD84-0EA7D17E4E9B}"/>
          </ac:spMkLst>
        </pc:spChg>
        <pc:spChg chg="mod">
          <ac:chgData name="Utente guest" userId="S::urn:spo:anon#00420febb5724f804584fb04da6eb3568f8f79000e24d17977383077912f9523::" providerId="AD" clId="Web-{C8B1AF86-AA5D-1D20-E5CF-DA757C4E4D99}" dt="2024-03-19T14:28:33.420" v="405" actId="1076"/>
          <ac:spMkLst>
            <pc:docMk/>
            <pc:sldMk cId="1607869487" sldId="403"/>
            <ac:spMk id="9" creationId="{8E4D138B-537D-2FFB-155F-00ADF6628936}"/>
          </ac:spMkLst>
        </pc:spChg>
        <pc:spChg chg="del mod topLvl">
          <ac:chgData name="Utente guest" userId="S::urn:spo:anon#00420febb5724f804584fb04da6eb3568f8f79000e24d17977383077912f9523::" providerId="AD" clId="Web-{C8B1AF86-AA5D-1D20-E5CF-DA757C4E4D99}" dt="2024-03-19T14:30:14.893" v="430"/>
          <ac:spMkLst>
            <pc:docMk/>
            <pc:sldMk cId="1607869487" sldId="403"/>
            <ac:spMk id="10" creationId="{5CEAF4AB-C921-745B-785B-4A91B3A83A3B}"/>
          </ac:spMkLst>
        </pc:spChg>
        <pc:spChg chg="mod">
          <ac:chgData name="Utente guest" userId="S::urn:spo:anon#00420febb5724f804584fb04da6eb3568f8f79000e24d17977383077912f9523::" providerId="AD" clId="Web-{C8B1AF86-AA5D-1D20-E5CF-DA757C4E4D99}" dt="2024-03-19T14:33:29.884" v="487" actId="1076"/>
          <ac:spMkLst>
            <pc:docMk/>
            <pc:sldMk cId="1607869487" sldId="403"/>
            <ac:spMk id="13" creationId="{A473ACF9-F308-2065-E483-BDE4E4917D30}"/>
          </ac:spMkLst>
        </pc:spChg>
        <pc:spChg chg="mod">
          <ac:chgData name="Utente guest" userId="S::urn:spo:anon#00420febb5724f804584fb04da6eb3568f8f79000e24d17977383077912f9523::" providerId="AD" clId="Web-{C8B1AF86-AA5D-1D20-E5CF-DA757C4E4D99}" dt="2024-03-19T14:28:37.249" v="406" actId="1076"/>
          <ac:spMkLst>
            <pc:docMk/>
            <pc:sldMk cId="1607869487" sldId="403"/>
            <ac:spMk id="16" creationId="{D8C72F90-A7EB-9EE6-724E-68B7DD10253D}"/>
          </ac:spMkLst>
        </pc:spChg>
        <pc:spChg chg="mod">
          <ac:chgData name="Utente guest" userId="S::urn:spo:anon#00420febb5724f804584fb04da6eb3568f8f79000e24d17977383077912f9523::" providerId="AD" clId="Web-{C8B1AF86-AA5D-1D20-E5CF-DA757C4E4D99}" dt="2024-03-19T14:34:44.511" v="504" actId="14100"/>
          <ac:spMkLst>
            <pc:docMk/>
            <pc:sldMk cId="1607869487" sldId="403"/>
            <ac:spMk id="17" creationId="{A8168272-F410-B1A4-B4CD-B788D0F2D9CA}"/>
          </ac:spMkLst>
        </pc:spChg>
        <pc:spChg chg="mod">
          <ac:chgData name="Utente guest" userId="S::urn:spo:anon#00420febb5724f804584fb04da6eb3568f8f79000e24d17977383077912f9523::" providerId="AD" clId="Web-{C8B1AF86-AA5D-1D20-E5CF-DA757C4E4D99}" dt="2024-03-19T14:31:18.989" v="448" actId="1076"/>
          <ac:spMkLst>
            <pc:docMk/>
            <pc:sldMk cId="1607869487" sldId="403"/>
            <ac:spMk id="20" creationId="{1C90F019-8C1E-70B9-2E56-EE4CB654C0A6}"/>
          </ac:spMkLst>
        </pc:spChg>
        <pc:spChg chg="mod">
          <ac:chgData name="Utente guest" userId="S::urn:spo:anon#00420febb5724f804584fb04da6eb3568f8f79000e24d17977383077912f9523::" providerId="AD" clId="Web-{C8B1AF86-AA5D-1D20-E5CF-DA757C4E4D99}" dt="2024-03-19T14:27:28.684" v="388" actId="20577"/>
          <ac:spMkLst>
            <pc:docMk/>
            <pc:sldMk cId="1607869487" sldId="403"/>
            <ac:spMk id="24" creationId="{B0DD7B2A-B1AC-C9CD-49CA-773CDD42B0FA}"/>
          </ac:spMkLst>
        </pc:spChg>
        <pc:grpChg chg="mod">
          <ac:chgData name="Utente guest" userId="S::urn:spo:anon#00420febb5724f804584fb04da6eb3568f8f79000e24d17977383077912f9523::" providerId="AD" clId="Web-{C8B1AF86-AA5D-1D20-E5CF-DA757C4E4D99}" dt="2024-03-19T14:29:31.266" v="425" actId="1076"/>
          <ac:grpSpMkLst>
            <pc:docMk/>
            <pc:sldMk cId="1607869487" sldId="403"/>
            <ac:grpSpMk id="6" creationId="{C7CACC60-0478-31BF-8176-3356E7868743}"/>
          </ac:grpSpMkLst>
        </pc:grpChg>
        <pc:grpChg chg="add mod">
          <ac:chgData name="Utente guest" userId="S::urn:spo:anon#00420febb5724f804584fb04da6eb3568f8f79000e24d17977383077912f9523::" providerId="AD" clId="Web-{C8B1AF86-AA5D-1D20-E5CF-DA757C4E4D99}" dt="2024-03-19T14:29:45.001" v="428" actId="1076"/>
          <ac:grpSpMkLst>
            <pc:docMk/>
            <pc:sldMk cId="1607869487" sldId="403"/>
            <ac:grpSpMk id="11" creationId="{43DD18B8-FB46-0BF5-70C4-744D30042D03}"/>
          </ac:grpSpMkLst>
        </pc:grpChg>
        <pc:grpChg chg="mod">
          <ac:chgData name="Utente guest" userId="S::urn:spo:anon#00420febb5724f804584fb04da6eb3568f8f79000e24d17977383077912f9523::" providerId="AD" clId="Web-{C8B1AF86-AA5D-1D20-E5CF-DA757C4E4D99}" dt="2024-03-19T14:29:37.048" v="426" actId="1076"/>
          <ac:grpSpMkLst>
            <pc:docMk/>
            <pc:sldMk cId="1607869487" sldId="403"/>
            <ac:grpSpMk id="14" creationId="{2A5AA6A0-A2B8-B739-D2D9-3FD51070DFFB}"/>
          </ac:grpSpMkLst>
        </pc:grpChg>
        <pc:grpChg chg="add del mod">
          <ac:chgData name="Utente guest" userId="S::urn:spo:anon#00420febb5724f804584fb04da6eb3568f8f79000e24d17977383077912f9523::" providerId="AD" clId="Web-{C8B1AF86-AA5D-1D20-E5CF-DA757C4E4D99}" dt="2024-03-19T14:31:46.458" v="452" actId="1076"/>
          <ac:grpSpMkLst>
            <pc:docMk/>
            <pc:sldMk cId="1607869487" sldId="403"/>
            <ac:grpSpMk id="21" creationId="{0022A121-76A9-6D38-C801-7054BF5E5DFE}"/>
          </ac:grpSpMkLst>
        </pc:grpChg>
        <pc:grpChg chg="del">
          <ac:chgData name="Utente guest" userId="S::urn:spo:anon#00420febb5724f804584fb04da6eb3568f8f79000e24d17977383077912f9523::" providerId="AD" clId="Web-{C8B1AF86-AA5D-1D20-E5CF-DA757C4E4D99}" dt="2024-03-19T14:27:51.653" v="393"/>
          <ac:grpSpMkLst>
            <pc:docMk/>
            <pc:sldMk cId="1607869487" sldId="403"/>
            <ac:grpSpMk id="76" creationId="{692067D5-4FC1-2B56-921C-0E9280582221}"/>
          </ac:grpSpMkLst>
        </pc:grpChg>
      </pc:sldChg>
      <pc:sldChg chg="delSp modSp add replId">
        <pc:chgData name="Utente guest" userId="S::urn:spo:anon#00420febb5724f804584fb04da6eb3568f8f79000e24d17977383077912f9523::" providerId="AD" clId="Web-{C8B1AF86-AA5D-1D20-E5CF-DA757C4E4D99}" dt="2024-03-19T14:43:13.451" v="557" actId="1076"/>
        <pc:sldMkLst>
          <pc:docMk/>
          <pc:sldMk cId="1414199764" sldId="404"/>
        </pc:sldMkLst>
        <pc:spChg chg="mod">
          <ac:chgData name="Utente guest" userId="S::urn:spo:anon#00420febb5724f804584fb04da6eb3568f8f79000e24d17977383077912f9523::" providerId="AD" clId="Web-{C8B1AF86-AA5D-1D20-E5CF-DA757C4E4D99}" dt="2024-03-19T14:43:04.200" v="556" actId="14100"/>
          <ac:spMkLst>
            <pc:docMk/>
            <pc:sldMk cId="1414199764" sldId="404"/>
            <ac:spMk id="4" creationId="{3D14EEEA-0DF6-C4BC-9FBB-64FD9365DDC7}"/>
          </ac:spMkLst>
        </pc:spChg>
        <pc:spChg chg="mod">
          <ac:chgData name="Utente guest" userId="S::urn:spo:anon#00420febb5724f804584fb04da6eb3568f8f79000e24d17977383077912f9523::" providerId="AD" clId="Web-{C8B1AF86-AA5D-1D20-E5CF-DA757C4E4D99}" dt="2024-03-19T14:43:13.451" v="557" actId="1076"/>
          <ac:spMkLst>
            <pc:docMk/>
            <pc:sldMk cId="1414199764" sldId="404"/>
            <ac:spMk id="5" creationId="{DE2DE59B-E4C9-CB08-1E0D-2640E2826A09}"/>
          </ac:spMkLst>
        </pc:spChg>
        <pc:spChg chg="del">
          <ac:chgData name="Utente guest" userId="S::urn:spo:anon#00420febb5724f804584fb04da6eb3568f8f79000e24d17977383077912f9523::" providerId="AD" clId="Web-{C8B1AF86-AA5D-1D20-E5CF-DA757C4E4D99}" dt="2024-03-19T14:40:44.493" v="511"/>
          <ac:spMkLst>
            <pc:docMk/>
            <pc:sldMk cId="1414199764" sldId="404"/>
            <ac:spMk id="8" creationId="{A23D6456-250F-148C-CD84-0EA7D17E4E9B}"/>
          </ac:spMkLst>
        </pc:spChg>
        <pc:spChg chg="del">
          <ac:chgData name="Utente guest" userId="S::urn:spo:anon#00420febb5724f804584fb04da6eb3568f8f79000e24d17977383077912f9523::" providerId="AD" clId="Web-{C8B1AF86-AA5D-1D20-E5CF-DA757C4E4D99}" dt="2024-03-19T14:40:44.493" v="512"/>
          <ac:spMkLst>
            <pc:docMk/>
            <pc:sldMk cId="1414199764" sldId="404"/>
            <ac:spMk id="16" creationId="{D8C72F90-A7EB-9EE6-724E-68B7DD10253D}"/>
          </ac:spMkLst>
        </pc:spChg>
        <pc:spChg chg="mod">
          <ac:chgData name="Utente guest" userId="S::urn:spo:anon#00420febb5724f804584fb04da6eb3568f8f79000e24d17977383077912f9523::" providerId="AD" clId="Web-{C8B1AF86-AA5D-1D20-E5CF-DA757C4E4D99}" dt="2024-03-19T14:40:38.352" v="509" actId="20577"/>
          <ac:spMkLst>
            <pc:docMk/>
            <pc:sldMk cId="1414199764" sldId="404"/>
            <ac:spMk id="24" creationId="{B0DD7B2A-B1AC-C9CD-49CA-773CDD42B0FA}"/>
          </ac:spMkLst>
        </pc:spChg>
        <pc:grpChg chg="del">
          <ac:chgData name="Utente guest" userId="S::urn:spo:anon#00420febb5724f804584fb04da6eb3568f8f79000e24d17977383077912f9523::" providerId="AD" clId="Web-{C8B1AF86-AA5D-1D20-E5CF-DA757C4E4D99}" dt="2024-03-19T14:40:44.493" v="510"/>
          <ac:grpSpMkLst>
            <pc:docMk/>
            <pc:sldMk cId="1414199764" sldId="404"/>
            <ac:grpSpMk id="11" creationId="{43DD18B8-FB46-0BF5-70C4-744D30042D03}"/>
          </ac:grpSpMkLst>
        </pc:grpChg>
        <pc:grpChg chg="del">
          <ac:chgData name="Utente guest" userId="S::urn:spo:anon#00420febb5724f804584fb04da6eb3568f8f79000e24d17977383077912f9523::" providerId="AD" clId="Web-{C8B1AF86-AA5D-1D20-E5CF-DA757C4E4D99}" dt="2024-03-19T14:40:44.493" v="513"/>
          <ac:grpSpMkLst>
            <pc:docMk/>
            <pc:sldMk cId="1414199764" sldId="404"/>
            <ac:grpSpMk id="14" creationId="{2A5AA6A0-A2B8-B739-D2D9-3FD51070DFFB}"/>
          </ac:grpSpMkLst>
        </pc:grpChg>
      </pc:sldChg>
    </pc:docChg>
  </pc:docChgLst>
  <pc:docChgLst>
    <pc:chgData name="Utente guest" userId="S::urn:spo:anon#c5d6771a3ba36b58f4edff9daf362f3513f59b636ef21bb56c78d9ee80c4cfa5::" providerId="AD" clId="Web-{C21BF999-DED2-28F2-15F5-AA0D20D1D3D5}"/>
    <pc:docChg chg="modSld">
      <pc:chgData name="Utente guest" userId="S::urn:spo:anon#c5d6771a3ba36b58f4edff9daf362f3513f59b636ef21bb56c78d9ee80c4cfa5::" providerId="AD" clId="Web-{C21BF999-DED2-28F2-15F5-AA0D20D1D3D5}" dt="2024-03-19T17:38:49.615" v="119" actId="14100"/>
      <pc:docMkLst>
        <pc:docMk/>
      </pc:docMkLst>
      <pc:sldChg chg="addSp modSp">
        <pc:chgData name="Utente guest" userId="S::urn:spo:anon#c5d6771a3ba36b58f4edff9daf362f3513f59b636ef21bb56c78d9ee80c4cfa5::" providerId="AD" clId="Web-{C21BF999-DED2-28F2-15F5-AA0D20D1D3D5}" dt="2024-03-19T17:37:43.817" v="113" actId="20577"/>
        <pc:sldMkLst>
          <pc:docMk/>
          <pc:sldMk cId="2294936435" sldId="306"/>
        </pc:sldMkLst>
        <pc:spChg chg="mod">
          <ac:chgData name="Utente guest" userId="S::urn:spo:anon#c5d6771a3ba36b58f4edff9daf362f3513f59b636ef21bb56c78d9ee80c4cfa5::" providerId="AD" clId="Web-{C21BF999-DED2-28F2-15F5-AA0D20D1D3D5}" dt="2024-03-19T17:37:43.817" v="113" actId="20577"/>
          <ac:spMkLst>
            <pc:docMk/>
            <pc:sldMk cId="2294936435" sldId="306"/>
            <ac:spMk id="10" creationId="{416B3CF8-0A0C-480A-6F78-35CB70F97677}"/>
          </ac:spMkLst>
        </pc:spChg>
        <pc:spChg chg="mod">
          <ac:chgData name="Utente guest" userId="S::urn:spo:anon#c5d6771a3ba36b58f4edff9daf362f3513f59b636ef21bb56c78d9ee80c4cfa5::" providerId="AD" clId="Web-{C21BF999-DED2-28F2-15F5-AA0D20D1D3D5}" dt="2024-03-19T17:36:14.971" v="10" actId="20577"/>
          <ac:spMkLst>
            <pc:docMk/>
            <pc:sldMk cId="2294936435" sldId="306"/>
            <ac:spMk id="72" creationId="{16A27173-1505-A75F-961E-2C867659187E}"/>
          </ac:spMkLst>
        </pc:spChg>
        <pc:spChg chg="mod">
          <ac:chgData name="Utente guest" userId="S::urn:spo:anon#c5d6771a3ba36b58f4edff9daf362f3513f59b636ef21bb56c78d9ee80c4cfa5::" providerId="AD" clId="Web-{C21BF999-DED2-28F2-15F5-AA0D20D1D3D5}" dt="2024-03-19T17:36:30.612" v="17" actId="20577"/>
          <ac:spMkLst>
            <pc:docMk/>
            <pc:sldMk cId="2294936435" sldId="306"/>
            <ac:spMk id="77" creationId="{1294652E-F478-1867-8F4C-F27E3E835D5A}"/>
          </ac:spMkLst>
        </pc:spChg>
        <pc:grpChg chg="mod">
          <ac:chgData name="Utente guest" userId="S::urn:spo:anon#c5d6771a3ba36b58f4edff9daf362f3513f59b636ef21bb56c78d9ee80c4cfa5::" providerId="AD" clId="Web-{C21BF999-DED2-28F2-15F5-AA0D20D1D3D5}" dt="2024-03-19T17:37:08.503" v="29" actId="1076"/>
          <ac:grpSpMkLst>
            <pc:docMk/>
            <pc:sldMk cId="2294936435" sldId="306"/>
            <ac:grpSpMk id="2" creationId="{0A80C788-0706-BEE0-521A-866A4A16EED1}"/>
          </ac:grpSpMkLst>
        </pc:grpChg>
        <pc:grpChg chg="add mod">
          <ac:chgData name="Utente guest" userId="S::urn:spo:anon#c5d6771a3ba36b58f4edff9daf362f3513f59b636ef21bb56c78d9ee80c4cfa5::" providerId="AD" clId="Web-{C21BF999-DED2-28F2-15F5-AA0D20D1D3D5}" dt="2024-03-19T17:36:52.768" v="24" actId="1076"/>
          <ac:grpSpMkLst>
            <pc:docMk/>
            <pc:sldMk cId="2294936435" sldId="306"/>
            <ac:grpSpMk id="8" creationId="{682F01FA-8F2D-A61F-AD1B-ADE6A46D287A}"/>
          </ac:grpSpMkLst>
        </pc:grpChg>
        <pc:grpChg chg="mod">
          <ac:chgData name="Utente guest" userId="S::urn:spo:anon#c5d6771a3ba36b58f4edff9daf362f3513f59b636ef21bb56c78d9ee80c4cfa5::" providerId="AD" clId="Web-{C21BF999-DED2-28F2-15F5-AA0D20D1D3D5}" dt="2024-03-19T17:36:46.425" v="18" actId="1076"/>
          <ac:grpSpMkLst>
            <pc:docMk/>
            <pc:sldMk cId="2294936435" sldId="306"/>
            <ac:grpSpMk id="68" creationId="{B5BB41CE-3080-EDA1-16FF-6322B98B72F2}"/>
          </ac:grpSpMkLst>
        </pc:grpChg>
        <pc:grpChg chg="mod">
          <ac:chgData name="Utente guest" userId="S::urn:spo:anon#c5d6771a3ba36b58f4edff9daf362f3513f59b636ef21bb56c78d9ee80c4cfa5::" providerId="AD" clId="Web-{C21BF999-DED2-28F2-15F5-AA0D20D1D3D5}" dt="2024-03-19T17:36:46.471" v="19" actId="1076"/>
          <ac:grpSpMkLst>
            <pc:docMk/>
            <pc:sldMk cId="2294936435" sldId="306"/>
            <ac:grpSpMk id="73" creationId="{C61BA150-02EB-6CDC-2C75-04A6F630AF67}"/>
          </ac:grpSpMkLst>
        </pc:grpChg>
        <pc:picChg chg="mod">
          <ac:chgData name="Utente guest" userId="S::urn:spo:anon#c5d6771a3ba36b58f4edff9daf362f3513f59b636ef21bb56c78d9ee80c4cfa5::" providerId="AD" clId="Web-{C21BF999-DED2-28F2-15F5-AA0D20D1D3D5}" dt="2024-03-19T17:36:02.658" v="1" actId="1076"/>
          <ac:picMkLst>
            <pc:docMk/>
            <pc:sldMk cId="2294936435" sldId="306"/>
            <ac:picMk id="6" creationId="{1D635628-94BB-AA6A-7368-0E4C8B2F3D30}"/>
          </ac:picMkLst>
        </pc:picChg>
        <pc:cxnChg chg="add mod">
          <ac:chgData name="Utente guest" userId="S::urn:spo:anon#c5d6771a3ba36b58f4edff9daf362f3513f59b636ef21bb56c78d9ee80c4cfa5::" providerId="AD" clId="Web-{C21BF999-DED2-28F2-15F5-AA0D20D1D3D5}" dt="2024-03-19T17:37:17.816" v="30" actId="14100"/>
          <ac:cxnSpMkLst>
            <pc:docMk/>
            <pc:sldMk cId="2294936435" sldId="306"/>
            <ac:cxnSpMk id="11" creationId="{6FB19D6F-1BDE-CAC2-6C18-4372E9DFA938}"/>
          </ac:cxnSpMkLst>
        </pc:cxnChg>
        <pc:cxnChg chg="mod">
          <ac:chgData name="Utente guest" userId="S::urn:spo:anon#c5d6771a3ba36b58f4edff9daf362f3513f59b636ef21bb56c78d9ee80c4cfa5::" providerId="AD" clId="Web-{C21BF999-DED2-28F2-15F5-AA0D20D1D3D5}" dt="2024-03-19T17:36:46.471" v="20" actId="1076"/>
          <ac:cxnSpMkLst>
            <pc:docMk/>
            <pc:sldMk cId="2294936435" sldId="306"/>
            <ac:cxnSpMk id="83" creationId="{6EB7C703-1224-FC4B-7BF2-C43B61F3B176}"/>
          </ac:cxnSpMkLst>
        </pc:cxnChg>
        <pc:cxnChg chg="mod">
          <ac:chgData name="Utente guest" userId="S::urn:spo:anon#c5d6771a3ba36b58f4edff9daf362f3513f59b636ef21bb56c78d9ee80c4cfa5::" providerId="AD" clId="Web-{C21BF999-DED2-28F2-15F5-AA0D20D1D3D5}" dt="2024-03-19T17:36:46.487" v="21" actId="1076"/>
          <ac:cxnSpMkLst>
            <pc:docMk/>
            <pc:sldMk cId="2294936435" sldId="306"/>
            <ac:cxnSpMk id="84" creationId="{193B05C5-857F-3379-8331-F1965AA2268D}"/>
          </ac:cxnSpMkLst>
        </pc:cxnChg>
      </pc:sldChg>
      <pc:sldChg chg="modSp">
        <pc:chgData name="Utente guest" userId="S::urn:spo:anon#c5d6771a3ba36b58f4edff9daf362f3513f59b636ef21bb56c78d9ee80c4cfa5::" providerId="AD" clId="Web-{C21BF999-DED2-28F2-15F5-AA0D20D1D3D5}" dt="2024-03-19T17:38:37.084" v="118" actId="1076"/>
        <pc:sldMkLst>
          <pc:docMk/>
          <pc:sldMk cId="1610476751" sldId="397"/>
        </pc:sldMkLst>
        <pc:picChg chg="mod">
          <ac:chgData name="Utente guest" userId="S::urn:spo:anon#c5d6771a3ba36b58f4edff9daf362f3513f59b636ef21bb56c78d9ee80c4cfa5::" providerId="AD" clId="Web-{C21BF999-DED2-28F2-15F5-AA0D20D1D3D5}" dt="2024-03-19T17:38:37.084" v="118" actId="1076"/>
          <ac:picMkLst>
            <pc:docMk/>
            <pc:sldMk cId="1610476751" sldId="397"/>
            <ac:picMk id="2" creationId="{5865F820-9C27-BF93-8A13-B62870409250}"/>
          </ac:picMkLst>
        </pc:picChg>
      </pc:sldChg>
      <pc:sldChg chg="modSp">
        <pc:chgData name="Utente guest" userId="S::urn:spo:anon#c5d6771a3ba36b58f4edff9daf362f3513f59b636ef21bb56c78d9ee80c4cfa5::" providerId="AD" clId="Web-{C21BF999-DED2-28F2-15F5-AA0D20D1D3D5}" dt="2024-03-19T17:38:49.615" v="119" actId="14100"/>
        <pc:sldMkLst>
          <pc:docMk/>
          <pc:sldMk cId="1902636142" sldId="400"/>
        </pc:sldMkLst>
        <pc:picChg chg="mod">
          <ac:chgData name="Utente guest" userId="S::urn:spo:anon#c5d6771a3ba36b58f4edff9daf362f3513f59b636ef21bb56c78d9ee80c4cfa5::" providerId="AD" clId="Web-{C21BF999-DED2-28F2-15F5-AA0D20D1D3D5}" dt="2024-03-19T17:38:49.615" v="119" actId="14100"/>
          <ac:picMkLst>
            <pc:docMk/>
            <pc:sldMk cId="1902636142" sldId="400"/>
            <ac:picMk id="4098" creationId="{C6074344-6BC8-E08C-EF76-671A1F12E40A}"/>
          </ac:picMkLst>
        </pc:picChg>
      </pc:sldChg>
    </pc:docChg>
  </pc:docChgLst>
  <pc:docChgLst>
    <pc:chgData name="Utente guest" userId="S::urn:spo:anon#00420febb5724f804584fb04da6eb3568f8f79000e24d17977383077912f9523::" providerId="AD" clId="Web-{842E4F2C-591F-4753-DD48-09F8233FB12F}"/>
    <pc:docChg chg="addSld delSld modSld">
      <pc:chgData name="Utente guest" userId="S::urn:spo:anon#00420febb5724f804584fb04da6eb3568f8f79000e24d17977383077912f9523::" providerId="AD" clId="Web-{842E4F2C-591F-4753-DD48-09F8233FB12F}" dt="2024-03-19T17:11:16.376" v="488"/>
      <pc:docMkLst>
        <pc:docMk/>
      </pc:docMkLst>
      <pc:sldChg chg="addSp delSp modSp modNotes">
        <pc:chgData name="Utente guest" userId="S::urn:spo:anon#00420febb5724f804584fb04da6eb3568f8f79000e24d17977383077912f9523::" providerId="AD" clId="Web-{842E4F2C-591F-4753-DD48-09F8233FB12F}" dt="2024-03-19T16:16:47.072" v="166" actId="1076"/>
        <pc:sldMkLst>
          <pc:docMk/>
          <pc:sldMk cId="1414199764" sldId="404"/>
        </pc:sldMkLst>
        <pc:spChg chg="mod">
          <ac:chgData name="Utente guest" userId="S::urn:spo:anon#00420febb5724f804584fb04da6eb3568f8f79000e24d17977383077912f9523::" providerId="AD" clId="Web-{842E4F2C-591F-4753-DD48-09F8233FB12F}" dt="2024-03-19T14:51:56.035" v="42" actId="20577"/>
          <ac:spMkLst>
            <pc:docMk/>
            <pc:sldMk cId="1414199764" sldId="404"/>
            <ac:spMk id="5" creationId="{DE2DE59B-E4C9-CB08-1E0D-2640E2826A09}"/>
          </ac:spMkLst>
        </pc:spChg>
        <pc:spChg chg="add del mod">
          <ac:chgData name="Utente guest" userId="S::urn:spo:anon#00420febb5724f804584fb04da6eb3568f8f79000e24d17977383077912f9523::" providerId="AD" clId="Web-{842E4F2C-591F-4753-DD48-09F8233FB12F}" dt="2024-03-19T14:55:55.785" v="57"/>
          <ac:spMkLst>
            <pc:docMk/>
            <pc:sldMk cId="1414199764" sldId="404"/>
            <ac:spMk id="7" creationId="{05419227-0319-7A21-D5DA-C90A0877076A}"/>
          </ac:spMkLst>
        </pc:spChg>
        <pc:spChg chg="add mod">
          <ac:chgData name="Utente guest" userId="S::urn:spo:anon#00420febb5724f804584fb04da6eb3568f8f79000e24d17977383077912f9523::" providerId="AD" clId="Web-{842E4F2C-591F-4753-DD48-09F8233FB12F}" dt="2024-03-19T16:16:47.072" v="166" actId="1076"/>
          <ac:spMkLst>
            <pc:docMk/>
            <pc:sldMk cId="1414199764" sldId="404"/>
            <ac:spMk id="8" creationId="{925400EA-49B3-AAB3-F790-65AE83635699}"/>
          </ac:spMkLst>
        </pc:spChg>
        <pc:spChg chg="mod">
          <ac:chgData name="Utente guest" userId="S::urn:spo:anon#00420febb5724f804584fb04da6eb3568f8f79000e24d17977383077912f9523::" providerId="AD" clId="Web-{842E4F2C-591F-4753-DD48-09F8233FB12F}" dt="2024-03-19T16:10:13.976" v="125" actId="1076"/>
          <ac:spMkLst>
            <pc:docMk/>
            <pc:sldMk cId="1414199764" sldId="404"/>
            <ac:spMk id="9" creationId="{8E4D138B-537D-2FFB-155F-00ADF6628936}"/>
          </ac:spMkLst>
        </pc:spChg>
        <pc:spChg chg="mod">
          <ac:chgData name="Utente guest" userId="S::urn:spo:anon#00420febb5724f804584fb04da6eb3568f8f79000e24d17977383077912f9523::" providerId="AD" clId="Web-{842E4F2C-591F-4753-DD48-09F8233FB12F}" dt="2024-03-19T16:09:34.818" v="123" actId="1076"/>
          <ac:spMkLst>
            <pc:docMk/>
            <pc:sldMk cId="1414199764" sldId="404"/>
            <ac:spMk id="11" creationId="{1436BD75-BF0B-C415-D448-483635D2B801}"/>
          </ac:spMkLst>
        </pc:spChg>
        <pc:grpChg chg="mod">
          <ac:chgData name="Utente guest" userId="S::urn:spo:anon#00420febb5724f804584fb04da6eb3568f8f79000e24d17977383077912f9523::" providerId="AD" clId="Web-{842E4F2C-591F-4753-DD48-09F8233FB12F}" dt="2024-03-19T16:03:55.553" v="110" actId="1076"/>
          <ac:grpSpMkLst>
            <pc:docMk/>
            <pc:sldMk cId="1414199764" sldId="404"/>
            <ac:grpSpMk id="6" creationId="{C7CACC60-0478-31BF-8176-3356E7868743}"/>
          </ac:grpSpMkLst>
        </pc:grpChg>
        <pc:grpChg chg="add mod">
          <ac:chgData name="Utente guest" userId="S::urn:spo:anon#00420febb5724f804584fb04da6eb3568f8f79000e24d17977383077912f9523::" providerId="AD" clId="Web-{842E4F2C-591F-4753-DD48-09F8233FB12F}" dt="2024-03-19T16:09:04.832" v="120" actId="14100"/>
          <ac:grpSpMkLst>
            <pc:docMk/>
            <pc:sldMk cId="1414199764" sldId="404"/>
            <ac:grpSpMk id="12" creationId="{B60625DF-E753-E1C2-FC26-E2BD334B809F}"/>
          </ac:grpSpMkLst>
        </pc:grpChg>
        <pc:grpChg chg="del">
          <ac:chgData name="Utente guest" userId="S::urn:spo:anon#00420febb5724f804584fb04da6eb3568f8f79000e24d17977383077912f9523::" providerId="AD" clId="Web-{842E4F2C-591F-4753-DD48-09F8233FB12F}" dt="2024-03-19T15:03:12.374" v="90"/>
          <ac:grpSpMkLst>
            <pc:docMk/>
            <pc:sldMk cId="1414199764" sldId="404"/>
            <ac:grpSpMk id="21" creationId="{0022A121-76A9-6D38-C801-7054BF5E5DFE}"/>
          </ac:grpSpMkLst>
        </pc:grpChg>
        <pc:picChg chg="add mod">
          <ac:chgData name="Utente guest" userId="S::urn:spo:anon#00420febb5724f804584fb04da6eb3568f8f79000e24d17977383077912f9523::" providerId="AD" clId="Web-{842E4F2C-591F-4753-DD48-09F8233FB12F}" dt="2024-03-19T16:16:42.572" v="165" actId="1076"/>
          <ac:picMkLst>
            <pc:docMk/>
            <pc:sldMk cId="1414199764" sldId="404"/>
            <ac:picMk id="3" creationId="{8AF6C651-7056-3E26-6424-7BF11FFA005B}"/>
          </ac:picMkLst>
        </pc:picChg>
      </pc:sldChg>
      <pc:sldChg chg="addSp delSp modSp add replId modNotes">
        <pc:chgData name="Utente guest" userId="S::urn:spo:anon#00420febb5724f804584fb04da6eb3568f8f79000e24d17977383077912f9523::" providerId="AD" clId="Web-{842E4F2C-591F-4753-DD48-09F8233FB12F}" dt="2024-03-19T16:45:45.104" v="342"/>
        <pc:sldMkLst>
          <pc:docMk/>
          <pc:sldMk cId="1223410057" sldId="405"/>
        </pc:sldMkLst>
        <pc:spChg chg="mod">
          <ac:chgData name="Utente guest" userId="S::urn:spo:anon#00420febb5724f804584fb04da6eb3568f8f79000e24d17977383077912f9523::" providerId="AD" clId="Web-{842E4F2C-591F-4753-DD48-09F8233FB12F}" dt="2024-03-19T14:51:49.769" v="40" actId="20577"/>
          <ac:spMkLst>
            <pc:docMk/>
            <pc:sldMk cId="1223410057" sldId="405"/>
            <ac:spMk id="5" creationId="{DE2DE59B-E4C9-CB08-1E0D-2640E2826A09}"/>
          </ac:spMkLst>
        </pc:spChg>
        <pc:spChg chg="add mod">
          <ac:chgData name="Utente guest" userId="S::urn:spo:anon#00420febb5724f804584fb04da6eb3568f8f79000e24d17977383077912f9523::" providerId="AD" clId="Web-{842E4F2C-591F-4753-DD48-09F8233FB12F}" dt="2024-03-19T16:17:04.713" v="167" actId="1076"/>
          <ac:spMkLst>
            <pc:docMk/>
            <pc:sldMk cId="1223410057" sldId="405"/>
            <ac:spMk id="8" creationId="{32467947-12A0-C4AA-1B0F-BFFB1F33D8BF}"/>
          </ac:spMkLst>
        </pc:spChg>
        <pc:spChg chg="mod">
          <ac:chgData name="Utente guest" userId="S::urn:spo:anon#00420febb5724f804584fb04da6eb3568f8f79000e24d17977383077912f9523::" providerId="AD" clId="Web-{842E4F2C-591F-4753-DD48-09F8233FB12F}" dt="2024-03-19T16:15:52.304" v="155" actId="1076"/>
          <ac:spMkLst>
            <pc:docMk/>
            <pc:sldMk cId="1223410057" sldId="405"/>
            <ac:spMk id="9" creationId="{8E4D138B-537D-2FFB-155F-00ADF6628936}"/>
          </ac:spMkLst>
        </pc:spChg>
        <pc:spChg chg="mod">
          <ac:chgData name="Utente guest" userId="S::urn:spo:anon#00420febb5724f804584fb04da6eb3568f8f79000e24d17977383077912f9523::" providerId="AD" clId="Web-{842E4F2C-591F-4753-DD48-09F8233FB12F}" dt="2024-03-19T16:15:22.240" v="150" actId="1076"/>
          <ac:spMkLst>
            <pc:docMk/>
            <pc:sldMk cId="1223410057" sldId="405"/>
            <ac:spMk id="10" creationId="{8F7609BA-810B-1A79-AE61-FAA6D0164D18}"/>
          </ac:spMkLst>
        </pc:spChg>
        <pc:spChg chg="mod">
          <ac:chgData name="Utente guest" userId="S::urn:spo:anon#00420febb5724f804584fb04da6eb3568f8f79000e24d17977383077912f9523::" providerId="AD" clId="Web-{842E4F2C-591F-4753-DD48-09F8233FB12F}" dt="2024-03-19T14:47:55.661" v="22" actId="20577"/>
          <ac:spMkLst>
            <pc:docMk/>
            <pc:sldMk cId="1223410057" sldId="405"/>
            <ac:spMk id="20" creationId="{1C90F019-8C1E-70B9-2E56-EE4CB654C0A6}"/>
          </ac:spMkLst>
        </pc:spChg>
        <pc:spChg chg="mod">
          <ac:chgData name="Utente guest" userId="S::urn:spo:anon#00420febb5724f804584fb04da6eb3568f8f79000e24d17977383077912f9523::" providerId="AD" clId="Web-{842E4F2C-591F-4753-DD48-09F8233FB12F}" dt="2024-03-19T14:46:32.515" v="11" actId="20577"/>
          <ac:spMkLst>
            <pc:docMk/>
            <pc:sldMk cId="1223410057" sldId="405"/>
            <ac:spMk id="24" creationId="{B0DD7B2A-B1AC-C9CD-49CA-773CDD42B0FA}"/>
          </ac:spMkLst>
        </pc:spChg>
        <pc:grpChg chg="mod">
          <ac:chgData name="Utente guest" userId="S::urn:spo:anon#00420febb5724f804584fb04da6eb3568f8f79000e24d17977383077912f9523::" providerId="AD" clId="Web-{842E4F2C-591F-4753-DD48-09F8233FB12F}" dt="2024-03-19T16:15:52.288" v="154" actId="1076"/>
          <ac:grpSpMkLst>
            <pc:docMk/>
            <pc:sldMk cId="1223410057" sldId="405"/>
            <ac:grpSpMk id="6" creationId="{C7CACC60-0478-31BF-8176-3356E7868743}"/>
          </ac:grpSpMkLst>
        </pc:grpChg>
        <pc:grpChg chg="add mod">
          <ac:chgData name="Utente guest" userId="S::urn:spo:anon#00420febb5724f804584fb04da6eb3568f8f79000e24d17977383077912f9523::" providerId="AD" clId="Web-{842E4F2C-591F-4753-DD48-09F8233FB12F}" dt="2024-03-19T16:15:43.913" v="153" actId="14100"/>
          <ac:grpSpMkLst>
            <pc:docMk/>
            <pc:sldMk cId="1223410057" sldId="405"/>
            <ac:grpSpMk id="12" creationId="{3779543A-DF69-5252-B894-D26FE9850608}"/>
          </ac:grpSpMkLst>
        </pc:grpChg>
        <pc:grpChg chg="del">
          <ac:chgData name="Utente guest" userId="S::urn:spo:anon#00420febb5724f804584fb04da6eb3568f8f79000e24d17977383077912f9523::" providerId="AD" clId="Web-{842E4F2C-591F-4753-DD48-09F8233FB12F}" dt="2024-03-19T15:02:15.168" v="77"/>
          <ac:grpSpMkLst>
            <pc:docMk/>
            <pc:sldMk cId="1223410057" sldId="405"/>
            <ac:grpSpMk id="21" creationId="{0022A121-76A9-6D38-C801-7054BF5E5DFE}"/>
          </ac:grpSpMkLst>
        </pc:grpChg>
        <pc:picChg chg="del mod">
          <ac:chgData name="Utente guest" userId="S::urn:spo:anon#00420febb5724f804584fb04da6eb3568f8f79000e24d17977383077912f9523::" providerId="AD" clId="Web-{842E4F2C-591F-4753-DD48-09F8233FB12F}" dt="2024-03-19T15:03:48.205" v="95"/>
          <ac:picMkLst>
            <pc:docMk/>
            <pc:sldMk cId="1223410057" sldId="405"/>
            <ac:picMk id="3" creationId="{8AF6C651-7056-3E26-6424-7BF11FFA005B}"/>
          </ac:picMkLst>
        </pc:picChg>
        <pc:picChg chg="add mod ord">
          <ac:chgData name="Utente guest" userId="S::urn:spo:anon#00420febb5724f804584fb04da6eb3568f8f79000e24d17977383077912f9523::" providerId="AD" clId="Web-{842E4F2C-591F-4753-DD48-09F8233FB12F}" dt="2024-03-19T16:16:11.305" v="158" actId="1076"/>
          <ac:picMkLst>
            <pc:docMk/>
            <pc:sldMk cId="1223410057" sldId="405"/>
            <ac:picMk id="11" creationId="{5FDF7CC0-3F79-E99F-C6CA-945897294E3C}"/>
          </ac:picMkLst>
        </pc:picChg>
      </pc:sldChg>
      <pc:sldChg chg="addSp delSp modSp add replId modNotes">
        <pc:chgData name="Utente guest" userId="S::urn:spo:anon#00420febb5724f804584fb04da6eb3568f8f79000e24d17977383077912f9523::" providerId="AD" clId="Web-{842E4F2C-591F-4753-DD48-09F8233FB12F}" dt="2024-03-19T17:11:16.376" v="488"/>
        <pc:sldMkLst>
          <pc:docMk/>
          <pc:sldMk cId="3473310255" sldId="406"/>
        </pc:sldMkLst>
        <pc:spChg chg="mod">
          <ac:chgData name="Utente guest" userId="S::urn:spo:anon#00420febb5724f804584fb04da6eb3568f8f79000e24d17977383077912f9523::" providerId="AD" clId="Web-{842E4F2C-591F-4753-DD48-09F8233FB12F}" dt="2024-03-19T16:58:36.201" v="402" actId="20577"/>
          <ac:spMkLst>
            <pc:docMk/>
            <pc:sldMk cId="3473310255" sldId="406"/>
            <ac:spMk id="5" creationId="{DE2DE59B-E4C9-CB08-1E0D-2640E2826A09}"/>
          </ac:spMkLst>
        </pc:spChg>
        <pc:spChg chg="add del mod">
          <ac:chgData name="Utente guest" userId="S::urn:spo:anon#00420febb5724f804584fb04da6eb3568f8f79000e24d17977383077912f9523::" providerId="AD" clId="Web-{842E4F2C-591F-4753-DD48-09F8233FB12F}" dt="2024-03-19T17:03:48.418" v="406"/>
          <ac:spMkLst>
            <pc:docMk/>
            <pc:sldMk cId="3473310255" sldId="406"/>
            <ac:spMk id="7" creationId="{8E4D138B-537D-2FFB-155F-00ADF6628936}"/>
          </ac:spMkLst>
        </pc:spChg>
        <pc:spChg chg="del mod">
          <ac:chgData name="Utente guest" userId="S::urn:spo:anon#00420febb5724f804584fb04da6eb3568f8f79000e24d17977383077912f9523::" providerId="AD" clId="Web-{842E4F2C-591F-4753-DD48-09F8233FB12F}" dt="2024-03-19T16:55:55.038" v="374"/>
          <ac:spMkLst>
            <pc:docMk/>
            <pc:sldMk cId="3473310255" sldId="406"/>
            <ac:spMk id="9" creationId="{8E4D138B-537D-2FFB-155F-00ADF6628936}"/>
          </ac:spMkLst>
        </pc:spChg>
        <pc:spChg chg="add del mod">
          <ac:chgData name="Utente guest" userId="S::urn:spo:anon#00420febb5724f804584fb04da6eb3568f8f79000e24d17977383077912f9523::" providerId="AD" clId="Web-{842E4F2C-591F-4753-DD48-09F8233FB12F}" dt="2024-03-19T17:03:48.418" v="404"/>
          <ac:spMkLst>
            <pc:docMk/>
            <pc:sldMk cId="3473310255" sldId="406"/>
            <ac:spMk id="11" creationId="{F989EF13-9FC1-6BA8-1187-48E6627F5A0E}"/>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2" creationId="{39ADCF14-6103-B8D2-0449-D694511F25FC}"/>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3" creationId="{C11C5AC6-5188-5463-07E0-8EB6808369BF}"/>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4" creationId="{A16CC818-864B-A3D2-AFB0-0BF0FFE59295}"/>
          </ac:spMkLst>
        </pc:spChg>
        <pc:spChg chg="add mod">
          <ac:chgData name="Utente guest" userId="S::urn:spo:anon#00420febb5724f804584fb04da6eb3568f8f79000e24d17977383077912f9523::" providerId="AD" clId="Web-{842E4F2C-591F-4753-DD48-09F8233FB12F}" dt="2024-03-19T16:56:50.384" v="384" actId="20577"/>
          <ac:spMkLst>
            <pc:docMk/>
            <pc:sldMk cId="3473310255" sldId="406"/>
            <ac:spMk id="15" creationId="{8F7609BA-810B-1A79-AE61-FAA6D0164D18}"/>
          </ac:spMkLst>
        </pc:spChg>
        <pc:spChg chg="add">
          <ac:chgData name="Utente guest" userId="S::urn:spo:anon#00420febb5724f804584fb04da6eb3568f8f79000e24d17977383077912f9523::" providerId="AD" clId="Web-{842E4F2C-591F-4753-DD48-09F8233FB12F}" dt="2024-03-19T16:55:27.583" v="373"/>
          <ac:spMkLst>
            <pc:docMk/>
            <pc:sldMk cId="3473310255" sldId="406"/>
            <ac:spMk id="16" creationId="{3D14EEEA-0DF6-C4BC-9FBB-64FD9365DDC7}"/>
          </ac:spMkLst>
        </pc:spChg>
        <pc:spChg chg="add mod">
          <ac:chgData name="Utente guest" userId="S::urn:spo:anon#00420febb5724f804584fb04da6eb3568f8f79000e24d17977383077912f9523::" providerId="AD" clId="Web-{842E4F2C-591F-4753-DD48-09F8233FB12F}" dt="2024-03-19T16:56:15.679" v="376" actId="20577"/>
          <ac:spMkLst>
            <pc:docMk/>
            <pc:sldMk cId="3473310255" sldId="406"/>
            <ac:spMk id="17" creationId="{DE2DE59B-E4C9-CB08-1E0D-2640E2826A09}"/>
          </ac:spMkLst>
        </pc:spChg>
        <pc:spChg chg="mod">
          <ac:chgData name="Utente guest" userId="S::urn:spo:anon#00420febb5724f804584fb04da6eb3568f8f79000e24d17977383077912f9523::" providerId="AD" clId="Web-{842E4F2C-591F-4753-DD48-09F8233FB12F}" dt="2024-03-19T14:46:54.860" v="15" actId="20577"/>
          <ac:spMkLst>
            <pc:docMk/>
            <pc:sldMk cId="3473310255" sldId="406"/>
            <ac:spMk id="24" creationId="{B0DD7B2A-B1AC-C9CD-49CA-773CDD42B0FA}"/>
          </ac:spMkLst>
        </pc:spChg>
        <pc:spChg chg="mod">
          <ac:chgData name="Utente guest" userId="S::urn:spo:anon#00420febb5724f804584fb04da6eb3568f8f79000e24d17977383077912f9523::" providerId="AD" clId="Web-{842E4F2C-591F-4753-DD48-09F8233FB12F}" dt="2024-03-19T17:04:19.388" v="414" actId="1076"/>
          <ac:spMkLst>
            <pc:docMk/>
            <pc:sldMk cId="3473310255" sldId="406"/>
            <ac:spMk id="25" creationId="{EB376F63-59AB-37B5-3D4E-652B5373AD48}"/>
          </ac:spMkLst>
        </pc:spChg>
        <pc:spChg chg="mod">
          <ac:chgData name="Utente guest" userId="S::urn:spo:anon#00420febb5724f804584fb04da6eb3568f8f79000e24d17977383077912f9523::" providerId="AD" clId="Web-{842E4F2C-591F-4753-DD48-09F8233FB12F}" dt="2024-03-19T17:08:36.556" v="457" actId="20577"/>
          <ac:spMkLst>
            <pc:docMk/>
            <pc:sldMk cId="3473310255" sldId="406"/>
            <ac:spMk id="37" creationId="{4DBDB8B5-9F31-F53E-0332-40183180C0F4}"/>
          </ac:spMkLst>
        </pc:spChg>
        <pc:spChg chg="mod">
          <ac:chgData name="Utente guest" userId="S::urn:spo:anon#00420febb5724f804584fb04da6eb3568f8f79000e24d17977383077912f9523::" providerId="AD" clId="Web-{842E4F2C-591F-4753-DD48-09F8233FB12F}" dt="2024-03-19T17:08:43.353" v="463" actId="20577"/>
          <ac:spMkLst>
            <pc:docMk/>
            <pc:sldMk cId="3473310255" sldId="406"/>
            <ac:spMk id="41" creationId="{D83D849B-FDD6-8970-2A51-56B0B85AD497}"/>
          </ac:spMkLst>
        </pc:spChg>
        <pc:spChg chg="mod">
          <ac:chgData name="Utente guest" userId="S::urn:spo:anon#00420febb5724f804584fb04da6eb3568f8f79000e24d17977383077912f9523::" providerId="AD" clId="Web-{842E4F2C-591F-4753-DD48-09F8233FB12F}" dt="2024-03-19T17:11:07.501" v="487" actId="20577"/>
          <ac:spMkLst>
            <pc:docMk/>
            <pc:sldMk cId="3473310255" sldId="406"/>
            <ac:spMk id="53" creationId="{FB1E2B2B-152A-6C65-919B-9866F27E74CF}"/>
          </ac:spMkLst>
        </pc:spChg>
        <pc:spChg chg="add del mod">
          <ac:chgData name="Utente guest" userId="S::urn:spo:anon#00420febb5724f804584fb04da6eb3568f8f79000e24d17977383077912f9523::" providerId="AD" clId="Web-{842E4F2C-591F-4753-DD48-09F8233FB12F}" dt="2024-03-19T17:09:30.012" v="468"/>
          <ac:spMkLst>
            <pc:docMk/>
            <pc:sldMk cId="3473310255" sldId="406"/>
            <ac:spMk id="55" creationId="{96174737-6432-5BFF-8827-752DB733FC6B}"/>
          </ac:spMkLst>
        </pc:spChg>
        <pc:spChg chg="add del">
          <ac:chgData name="Utente guest" userId="S::urn:spo:anon#00420febb5724f804584fb04da6eb3568f8f79000e24d17977383077912f9523::" providerId="AD" clId="Web-{842E4F2C-591F-4753-DD48-09F8233FB12F}" dt="2024-03-19T17:09:41.450" v="472"/>
          <ac:spMkLst>
            <pc:docMk/>
            <pc:sldMk cId="3473310255" sldId="406"/>
            <ac:spMk id="57" creationId="{8ABE5ACF-F0AD-2DE6-6158-8BBB72EAAF02}"/>
          </ac:spMkLst>
        </pc:spChg>
        <pc:spChg chg="mod">
          <ac:chgData name="Utente guest" userId="S::urn:spo:anon#00420febb5724f804584fb04da6eb3568f8f79000e24d17977383077912f9523::" providerId="AD" clId="Web-{842E4F2C-591F-4753-DD48-09F8233FB12F}" dt="2024-03-19T17:10:07.701" v="482" actId="20577"/>
          <ac:spMkLst>
            <pc:docMk/>
            <pc:sldMk cId="3473310255" sldId="406"/>
            <ac:spMk id="60" creationId="{168AE156-0399-EA19-9D17-226F6A47CF6D}"/>
          </ac:spMkLst>
        </pc:spChg>
        <pc:grpChg chg="add del mod">
          <ac:chgData name="Utente guest" userId="S::urn:spo:anon#00420febb5724f804584fb04da6eb3568f8f79000e24d17977383077912f9523::" providerId="AD" clId="Web-{842E4F2C-591F-4753-DD48-09F8233FB12F}" dt="2024-03-19T16:56:57.306" v="385"/>
          <ac:grpSpMkLst>
            <pc:docMk/>
            <pc:sldMk cId="3473310255" sldId="406"/>
            <ac:grpSpMk id="3" creationId="{C7CACC60-0478-31BF-8176-3356E7868743}"/>
          </ac:grpSpMkLst>
        </pc:grpChg>
        <pc:grpChg chg="del mod">
          <ac:chgData name="Utente guest" userId="S::urn:spo:anon#00420febb5724f804584fb04da6eb3568f8f79000e24d17977383077912f9523::" providerId="AD" clId="Web-{842E4F2C-591F-4753-DD48-09F8233FB12F}" dt="2024-03-19T17:03:48.418" v="407"/>
          <ac:grpSpMkLst>
            <pc:docMk/>
            <pc:sldMk cId="3473310255" sldId="406"/>
            <ac:grpSpMk id="6" creationId="{C7CACC60-0478-31BF-8176-3356E7868743}"/>
          </ac:grpSpMkLst>
        </pc:grpChg>
        <pc:grpChg chg="add">
          <ac:chgData name="Utente guest" userId="S::urn:spo:anon#00420febb5724f804584fb04da6eb3568f8f79000e24d17977383077912f9523::" providerId="AD" clId="Web-{842E4F2C-591F-4753-DD48-09F8233FB12F}" dt="2024-03-19T16:55:27.583" v="373"/>
          <ac:grpSpMkLst>
            <pc:docMk/>
            <pc:sldMk cId="3473310255" sldId="406"/>
            <ac:grpSpMk id="8" creationId="{3779543A-DF69-5252-B894-D26FE9850608}"/>
          </ac:grpSpMkLst>
        </pc:grpChg>
        <pc:grpChg chg="add del mod">
          <ac:chgData name="Utente guest" userId="S::urn:spo:anon#00420febb5724f804584fb04da6eb3568f8f79000e24d17977383077912f9523::" providerId="AD" clId="Web-{842E4F2C-591F-4753-DD48-09F8233FB12F}" dt="2024-03-19T17:03:48.418" v="405"/>
          <ac:grpSpMkLst>
            <pc:docMk/>
            <pc:sldMk cId="3473310255" sldId="406"/>
            <ac:grpSpMk id="10" creationId="{47787952-BDA3-7E50-C6FD-71AD25A6B75D}"/>
          </ac:grpSpMkLst>
        </pc:grpChg>
        <pc:grpChg chg="del">
          <ac:chgData name="Utente guest" userId="S::urn:spo:anon#00420febb5724f804584fb04da6eb3568f8f79000e24d17977383077912f9523::" providerId="AD" clId="Web-{842E4F2C-591F-4753-DD48-09F8233FB12F}" dt="2024-03-19T15:05:18.710" v="101"/>
          <ac:grpSpMkLst>
            <pc:docMk/>
            <pc:sldMk cId="3473310255" sldId="406"/>
            <ac:grpSpMk id="21" creationId="{0022A121-76A9-6D38-C801-7054BF5E5DFE}"/>
          </ac:grpSpMkLst>
        </pc:grpChg>
        <pc:grpChg chg="add del">
          <ac:chgData name="Utente guest" userId="S::urn:spo:anon#00420febb5724f804584fb04da6eb3568f8f79000e24d17977383077912f9523::" providerId="AD" clId="Web-{842E4F2C-591F-4753-DD48-09F8233FB12F}" dt="2024-03-19T17:04:20.685" v="419"/>
          <ac:grpSpMkLst>
            <pc:docMk/>
            <pc:sldMk cId="3473310255" sldId="406"/>
            <ac:grpSpMk id="21" creationId="{65F2BEC7-FDBC-10A8-98B6-FEE1A40EB386}"/>
          </ac:grpSpMkLst>
        </pc:grpChg>
        <pc:grpChg chg="add del">
          <ac:chgData name="Utente guest" userId="S::urn:spo:anon#00420febb5724f804584fb04da6eb3568f8f79000e24d17977383077912f9523::" providerId="AD" clId="Web-{842E4F2C-591F-4753-DD48-09F8233FB12F}" dt="2024-03-19T17:04:20.685" v="418"/>
          <ac:grpSpMkLst>
            <pc:docMk/>
            <pc:sldMk cId="3473310255" sldId="406"/>
            <ac:grpSpMk id="26" creationId="{90E064AC-95FA-65E1-100A-B291E8D53612}"/>
          </ac:grpSpMkLst>
        </pc:grpChg>
        <pc:grpChg chg="add del">
          <ac:chgData name="Utente guest" userId="S::urn:spo:anon#00420febb5724f804584fb04da6eb3568f8f79000e24d17977383077912f9523::" providerId="AD" clId="Web-{842E4F2C-591F-4753-DD48-09F8233FB12F}" dt="2024-03-19T17:04:20.685" v="415"/>
          <ac:grpSpMkLst>
            <pc:docMk/>
            <pc:sldMk cId="3473310255" sldId="406"/>
            <ac:grpSpMk id="34" creationId="{427C34A3-9BC1-032E-0858-684A30442FEB}"/>
          </ac:grpSpMkLst>
        </pc:grpChg>
        <pc:grpChg chg="add">
          <ac:chgData name="Utente guest" userId="S::urn:spo:anon#00420febb5724f804584fb04da6eb3568f8f79000e24d17977383077912f9523::" providerId="AD" clId="Web-{842E4F2C-591F-4753-DD48-09F8233FB12F}" dt="2024-03-19T17:04:22.717" v="420"/>
          <ac:grpSpMkLst>
            <pc:docMk/>
            <pc:sldMk cId="3473310255" sldId="406"/>
            <ac:grpSpMk id="38" creationId="{50B55565-6797-9994-BA70-8BC764F6F336}"/>
          </ac:grpSpMkLst>
        </pc:grpChg>
        <pc:grpChg chg="add mod">
          <ac:chgData name="Utente guest" userId="S::urn:spo:anon#00420febb5724f804584fb04da6eb3568f8f79000e24d17977383077912f9523::" providerId="AD" clId="Web-{842E4F2C-591F-4753-DD48-09F8233FB12F}" dt="2024-03-19T17:04:35.248" v="425" actId="1076"/>
          <ac:grpSpMkLst>
            <pc:docMk/>
            <pc:sldMk cId="3473310255" sldId="406"/>
            <ac:grpSpMk id="42" creationId="{992B22E8-D206-B537-EC6A-023A84217666}"/>
          </ac:grpSpMkLst>
        </pc:grpChg>
        <pc:grpChg chg="add del mod">
          <ac:chgData name="Utente guest" userId="S::urn:spo:anon#00420febb5724f804584fb04da6eb3568f8f79000e24d17977383077912f9523::" providerId="AD" clId="Web-{842E4F2C-591F-4753-DD48-09F8233FB12F}" dt="2024-03-19T17:09:24.262" v="464"/>
          <ac:grpSpMkLst>
            <pc:docMk/>
            <pc:sldMk cId="3473310255" sldId="406"/>
            <ac:grpSpMk id="50" creationId="{BF194CFC-6A09-5A77-9A7D-7ABB5D57D6A9}"/>
          </ac:grpSpMkLst>
        </pc:grpChg>
        <pc:grpChg chg="add mod">
          <ac:chgData name="Utente guest" userId="S::urn:spo:anon#00420febb5724f804584fb04da6eb3568f8f79000e24d17977383077912f9523::" providerId="AD" clId="Web-{842E4F2C-591F-4753-DD48-09F8233FB12F}" dt="2024-03-19T17:06:05.924" v="440" actId="1076"/>
          <ac:grpSpMkLst>
            <pc:docMk/>
            <pc:sldMk cId="3473310255" sldId="406"/>
            <ac:grpSpMk id="51" creationId="{71DB1779-90B0-9009-EEF5-61206B912E58}"/>
          </ac:grpSpMkLst>
        </pc:grpChg>
        <pc:grpChg chg="add mod">
          <ac:chgData name="Utente guest" userId="S::urn:spo:anon#00420febb5724f804584fb04da6eb3568f8f79000e24d17977383077912f9523::" providerId="AD" clId="Web-{842E4F2C-591F-4753-DD48-09F8233FB12F}" dt="2024-03-19T17:09:56.841" v="474" actId="1076"/>
          <ac:grpSpMkLst>
            <pc:docMk/>
            <pc:sldMk cId="3473310255" sldId="406"/>
            <ac:grpSpMk id="58" creationId="{C07B856C-D2B2-C451-74F8-85676F8F151C}"/>
          </ac:grpSpMkLst>
        </pc:grpChg>
        <pc:picChg chg="del">
          <ac:chgData name="Utente guest" userId="S::urn:spo:anon#00420febb5724f804584fb04da6eb3568f8f79000e24d17977383077912f9523::" providerId="AD" clId="Web-{842E4F2C-591F-4753-DD48-09F8233FB12F}" dt="2024-03-19T15:05:58.072" v="108"/>
          <ac:picMkLst>
            <pc:docMk/>
            <pc:sldMk cId="3473310255" sldId="406"/>
            <ac:picMk id="3" creationId="{8AF6C651-7056-3E26-6424-7BF11FFA005B}"/>
          </ac:picMkLst>
        </pc:picChg>
        <pc:cxnChg chg="add del">
          <ac:chgData name="Utente guest" userId="S::urn:spo:anon#00420febb5724f804584fb04da6eb3568f8f79000e24d17977383077912f9523::" providerId="AD" clId="Web-{842E4F2C-591F-4753-DD48-09F8233FB12F}" dt="2024-03-19T17:04:20.685" v="417"/>
          <ac:cxnSpMkLst>
            <pc:docMk/>
            <pc:sldMk cId="3473310255" sldId="406"/>
            <ac:cxnSpMk id="28" creationId="{979DF4F4-6366-A50F-6A23-C375AF3A78E1}"/>
          </ac:cxnSpMkLst>
        </pc:cxnChg>
        <pc:cxnChg chg="add del">
          <ac:chgData name="Utente guest" userId="S::urn:spo:anon#00420febb5724f804584fb04da6eb3568f8f79000e24d17977383077912f9523::" providerId="AD" clId="Web-{842E4F2C-591F-4753-DD48-09F8233FB12F}" dt="2024-03-19T17:04:20.685" v="416"/>
          <ac:cxnSpMkLst>
            <pc:docMk/>
            <pc:sldMk cId="3473310255" sldId="406"/>
            <ac:cxnSpMk id="30" creationId="{6573BDDA-823C-73F3-FAD7-6B3C84797E3F}"/>
          </ac:cxnSpMkLst>
        </pc:cxnChg>
        <pc:cxnChg chg="add mod">
          <ac:chgData name="Utente guest" userId="S::urn:spo:anon#00420febb5724f804584fb04da6eb3568f8f79000e24d17977383077912f9523::" providerId="AD" clId="Web-{842E4F2C-591F-4753-DD48-09F8233FB12F}" dt="2024-03-19T17:06:38.145" v="445" actId="14100"/>
          <ac:cxnSpMkLst>
            <pc:docMk/>
            <pc:sldMk cId="3473310255" sldId="406"/>
            <ac:cxnSpMk id="44" creationId="{37614F7D-6E72-A531-B48F-45F0961CC424}"/>
          </ac:cxnSpMkLst>
        </pc:cxnChg>
        <pc:cxnChg chg="add mod">
          <ac:chgData name="Utente guest" userId="S::urn:spo:anon#00420febb5724f804584fb04da6eb3568f8f79000e24d17977383077912f9523::" providerId="AD" clId="Web-{842E4F2C-591F-4753-DD48-09F8233FB12F}" dt="2024-03-19T17:07:06.068" v="449" actId="14100"/>
          <ac:cxnSpMkLst>
            <pc:docMk/>
            <pc:sldMk cId="3473310255" sldId="406"/>
            <ac:cxnSpMk id="46" creationId="{B3769B87-2F85-17C0-54A5-7DF245B6FDAC}"/>
          </ac:cxnSpMkLst>
        </pc:cxnChg>
        <pc:cxnChg chg="add mod">
          <ac:chgData name="Utente guest" userId="S::urn:spo:anon#00420febb5724f804584fb04da6eb3568f8f79000e24d17977383077912f9523::" providerId="AD" clId="Web-{842E4F2C-591F-4753-DD48-09F8233FB12F}" dt="2024-03-19T17:07:24.194" v="452" actId="14100"/>
          <ac:cxnSpMkLst>
            <pc:docMk/>
            <pc:sldMk cId="3473310255" sldId="406"/>
            <ac:cxnSpMk id="54" creationId="{FC9D8ED2-A312-2CBA-36C8-4F35AF74E807}"/>
          </ac:cxnSpMkLst>
        </pc:cxnChg>
      </pc:sldChg>
      <pc:sldChg chg="addSp delSp modSp add replId modNotes">
        <pc:chgData name="Utente guest" userId="S::urn:spo:anon#00420febb5724f804584fb04da6eb3568f8f79000e24d17977383077912f9523::" providerId="AD" clId="Web-{842E4F2C-591F-4753-DD48-09F8233FB12F}" dt="2024-03-19T16:54:46.847" v="370"/>
        <pc:sldMkLst>
          <pc:docMk/>
          <pc:sldMk cId="3106199601" sldId="414"/>
        </pc:sldMkLst>
        <pc:spChg chg="mod">
          <ac:chgData name="Utente guest" userId="S::urn:spo:anon#00420febb5724f804584fb04da6eb3568f8f79000e24d17977383077912f9523::" providerId="AD" clId="Web-{842E4F2C-591F-4753-DD48-09F8233FB12F}" dt="2024-03-19T16:47:02.748" v="350" actId="1076"/>
          <ac:spMkLst>
            <pc:docMk/>
            <pc:sldMk cId="3106199601" sldId="414"/>
            <ac:spMk id="5" creationId="{DE2DE59B-E4C9-CB08-1E0D-2640E2826A09}"/>
          </ac:spMkLst>
        </pc:spChg>
        <pc:spChg chg="del">
          <ac:chgData name="Utente guest" userId="S::urn:spo:anon#00420febb5724f804584fb04da6eb3568f8f79000e24d17977383077912f9523::" providerId="AD" clId="Web-{842E4F2C-591F-4753-DD48-09F8233FB12F}" dt="2024-03-19T16:27:58.696" v="178"/>
          <ac:spMkLst>
            <pc:docMk/>
            <pc:sldMk cId="3106199601" sldId="414"/>
            <ac:spMk id="8" creationId="{32467947-12A0-C4AA-1B0F-BFFB1F33D8BF}"/>
          </ac:spMkLst>
        </pc:spChg>
        <pc:spChg chg="mod">
          <ac:chgData name="Utente guest" userId="S::urn:spo:anon#00420febb5724f804584fb04da6eb3568f8f79000e24d17977383077912f9523::" providerId="AD" clId="Web-{842E4F2C-591F-4753-DD48-09F8233FB12F}" dt="2024-03-19T16:30:14.405" v="195" actId="20577"/>
          <ac:spMkLst>
            <pc:docMk/>
            <pc:sldMk cId="3106199601" sldId="414"/>
            <ac:spMk id="9" creationId="{8E4D138B-537D-2FFB-155F-00ADF6628936}"/>
          </ac:spMkLst>
        </pc:spChg>
        <pc:spChg chg="mod">
          <ac:chgData name="Utente guest" userId="S::urn:spo:anon#00420febb5724f804584fb04da6eb3568f8f79000e24d17977383077912f9523::" providerId="AD" clId="Web-{842E4F2C-591F-4753-DD48-09F8233FB12F}" dt="2024-03-19T16:34:48.215" v="224" actId="1076"/>
          <ac:spMkLst>
            <pc:docMk/>
            <pc:sldMk cId="3106199601" sldId="414"/>
            <ac:spMk id="14" creationId="{C11C5AC6-5188-5463-07E0-8EB6808369BF}"/>
          </ac:spMkLst>
        </pc:spChg>
        <pc:spChg chg="add mod">
          <ac:chgData name="Utente guest" userId="S::urn:spo:anon#00420febb5724f804584fb04da6eb3568f8f79000e24d17977383077912f9523::" providerId="AD" clId="Web-{842E4F2C-591F-4753-DD48-09F8233FB12F}" dt="2024-03-19T16:41:46.187" v="303" actId="1076"/>
          <ac:spMkLst>
            <pc:docMk/>
            <pc:sldMk cId="3106199601" sldId="414"/>
            <ac:spMk id="15" creationId="{F989EF13-9FC1-6BA8-1187-48E6627F5A0E}"/>
          </ac:spMkLst>
        </pc:spChg>
        <pc:spChg chg="mod">
          <ac:chgData name="Utente guest" userId="S::urn:spo:anon#00420febb5724f804584fb04da6eb3568f8f79000e24d17977383077912f9523::" providerId="AD" clId="Web-{842E4F2C-591F-4753-DD48-09F8233FB12F}" dt="2024-03-19T16:41:16.123" v="276" actId="20577"/>
          <ac:spMkLst>
            <pc:docMk/>
            <pc:sldMk cId="3106199601" sldId="414"/>
            <ac:spMk id="18" creationId="{386C4CBA-C6FB-30CA-63D0-C5D2AAA80970}"/>
          </ac:spMkLst>
        </pc:spChg>
        <pc:spChg chg="add del mod">
          <ac:chgData name="Utente guest" userId="S::urn:spo:anon#00420febb5724f804584fb04da6eb3568f8f79000e24d17977383077912f9523::" providerId="AD" clId="Web-{842E4F2C-591F-4753-DD48-09F8233FB12F}" dt="2024-03-19T16:41:24.920" v="298"/>
          <ac:spMkLst>
            <pc:docMk/>
            <pc:sldMk cId="3106199601" sldId="414"/>
            <ac:spMk id="19" creationId="{EA8B9089-D202-F005-4E89-E25F4F73ABDA}"/>
          </ac:spMkLst>
        </pc:spChg>
        <pc:spChg chg="add del mod">
          <ac:chgData name="Utente guest" userId="S::urn:spo:anon#00420febb5724f804584fb04da6eb3568f8f79000e24d17977383077912f9523::" providerId="AD" clId="Web-{842E4F2C-591F-4753-DD48-09F8233FB12F}" dt="2024-03-19T16:40:53.106" v="262"/>
          <ac:spMkLst>
            <pc:docMk/>
            <pc:sldMk cId="3106199601" sldId="414"/>
            <ac:spMk id="20" creationId="{81EEBA70-8913-531E-27A1-2FDFB2972D84}"/>
          </ac:spMkLst>
        </pc:spChg>
        <pc:grpChg chg="add mod">
          <ac:chgData name="Utente guest" userId="S::urn:spo:anon#00420febb5724f804584fb04da6eb3568f8f79000e24d17977383077912f9523::" providerId="AD" clId="Web-{842E4F2C-591F-4753-DD48-09F8233FB12F}" dt="2024-03-19T16:41:46.171" v="302" actId="1076"/>
          <ac:grpSpMkLst>
            <pc:docMk/>
            <pc:sldMk cId="3106199601" sldId="414"/>
            <ac:grpSpMk id="3" creationId="{47787952-BDA3-7E50-C6FD-71AD25A6B75D}"/>
          </ac:grpSpMkLst>
        </pc:grpChg>
        <pc:grpChg chg="add del mod">
          <ac:chgData name="Utente guest" userId="S::urn:spo:anon#00420febb5724f804584fb04da6eb3568f8f79000e24d17977383077912f9523::" providerId="AD" clId="Web-{842E4F2C-591F-4753-DD48-09F8233FB12F}" dt="2024-03-19T16:46:44.700" v="348" actId="14100"/>
          <ac:grpSpMkLst>
            <pc:docMk/>
            <pc:sldMk cId="3106199601" sldId="414"/>
            <ac:grpSpMk id="6" creationId="{C7CACC60-0478-31BF-8176-3356E7868743}"/>
          </ac:grpSpMkLst>
        </pc:grpChg>
        <pc:grpChg chg="add del mod">
          <ac:chgData name="Utente guest" userId="S::urn:spo:anon#00420febb5724f804584fb04da6eb3568f8f79000e24d17977383077912f9523::" providerId="AD" clId="Web-{842E4F2C-591F-4753-DD48-09F8233FB12F}" dt="2024-03-19T16:41:24.920" v="299"/>
          <ac:grpSpMkLst>
            <pc:docMk/>
            <pc:sldMk cId="3106199601" sldId="414"/>
            <ac:grpSpMk id="16" creationId="{61E61AAF-DCA7-7125-E6CB-32CD5214F3EB}"/>
          </ac:grpSpMkLst>
        </pc:grpChg>
        <pc:picChg chg="del">
          <ac:chgData name="Utente guest" userId="S::urn:spo:anon#00420febb5724f804584fb04da6eb3568f8f79000e24d17977383077912f9523::" providerId="AD" clId="Web-{842E4F2C-591F-4753-DD48-09F8233FB12F}" dt="2024-03-19T16:27:56.727" v="177"/>
          <ac:picMkLst>
            <pc:docMk/>
            <pc:sldMk cId="3106199601" sldId="414"/>
            <ac:picMk id="11" creationId="{5FDF7CC0-3F79-E99F-C6CA-945897294E3C}"/>
          </ac:picMkLst>
        </pc:picChg>
      </pc:sldChg>
      <pc:sldChg chg="addSp delSp modSp add replId modNotes">
        <pc:chgData name="Utente guest" userId="S::urn:spo:anon#00420febb5724f804584fb04da6eb3568f8f79000e24d17977383077912f9523::" providerId="AD" clId="Web-{842E4F2C-591F-4753-DD48-09F8233FB12F}" dt="2024-03-19T16:57:29.432" v="391" actId="20577"/>
        <pc:sldMkLst>
          <pc:docMk/>
          <pc:sldMk cId="3877030633" sldId="415"/>
        </pc:sldMkLst>
        <pc:spChg chg="mod">
          <ac:chgData name="Utente guest" userId="S::urn:spo:anon#00420febb5724f804584fb04da6eb3568f8f79000e24d17977383077912f9523::" providerId="AD" clId="Web-{842E4F2C-591F-4753-DD48-09F8233FB12F}" dt="2024-03-19T16:46:28.293" v="347" actId="1076"/>
          <ac:spMkLst>
            <pc:docMk/>
            <pc:sldMk cId="3877030633" sldId="415"/>
            <ac:spMk id="5" creationId="{DE2DE59B-E4C9-CB08-1E0D-2640E2826A09}"/>
          </ac:spMkLst>
        </pc:spChg>
        <pc:spChg chg="add del mod">
          <ac:chgData name="Utente guest" userId="S::urn:spo:anon#00420febb5724f804584fb04da6eb3568f8f79000e24d17977383077912f9523::" providerId="AD" clId="Web-{842E4F2C-591F-4753-DD48-09F8233FB12F}" dt="2024-03-19T16:48:00.157" v="354"/>
          <ac:spMkLst>
            <pc:docMk/>
            <pc:sldMk cId="3877030633" sldId="415"/>
            <ac:spMk id="8" creationId="{9FCDFA3D-A5E5-B7AD-3331-4105924BA2AE}"/>
          </ac:spMkLst>
        </pc:spChg>
        <pc:spChg chg="add del mod">
          <ac:chgData name="Utente guest" userId="S::urn:spo:anon#00420febb5724f804584fb04da6eb3568f8f79000e24d17977383077912f9523::" providerId="AD" clId="Web-{842E4F2C-591F-4753-DD48-09F8233FB12F}" dt="2024-03-19T16:57:21.823" v="389"/>
          <ac:spMkLst>
            <pc:docMk/>
            <pc:sldMk cId="3877030633" sldId="415"/>
            <ac:spMk id="9" creationId="{8E4D138B-537D-2FFB-155F-00ADF6628936}"/>
          </ac:spMkLst>
        </pc:spChg>
        <pc:spChg chg="add del mod">
          <ac:chgData name="Utente guest" userId="S::urn:spo:anon#00420febb5724f804584fb04da6eb3568f8f79000e24d17977383077912f9523::" providerId="AD" clId="Web-{842E4F2C-591F-4753-DD48-09F8233FB12F}" dt="2024-03-19T16:48:04.829" v="358"/>
          <ac:spMkLst>
            <pc:docMk/>
            <pc:sldMk cId="3877030633" sldId="415"/>
            <ac:spMk id="11" creationId="{00672093-1C36-921B-FCB1-73F02B6B4F9A}"/>
          </ac:spMkLst>
        </pc:spChg>
        <pc:spChg chg="mod">
          <ac:chgData name="Utente guest" userId="S::urn:spo:anon#00420febb5724f804584fb04da6eb3568f8f79000e24d17977383077912f9523::" providerId="AD" clId="Web-{842E4F2C-591F-4753-DD48-09F8233FB12F}" dt="2024-03-19T16:48:13.454" v="366" actId="20577"/>
          <ac:spMkLst>
            <pc:docMk/>
            <pc:sldMk cId="3877030633" sldId="415"/>
            <ac:spMk id="14" creationId="{C11C5AC6-5188-5463-07E0-8EB6808369BF}"/>
          </ac:spMkLst>
        </pc:spChg>
        <pc:spChg chg="mod">
          <ac:chgData name="Utente guest" userId="S::urn:spo:anon#00420febb5724f804584fb04da6eb3568f8f79000e24d17977383077912f9523::" providerId="AD" clId="Web-{842E4F2C-591F-4753-DD48-09F8233FB12F}" dt="2024-03-19T16:57:29.432" v="391" actId="20577"/>
          <ac:spMkLst>
            <pc:docMk/>
            <pc:sldMk cId="3877030633" sldId="415"/>
            <ac:spMk id="15" creationId="{F989EF13-9FC1-6BA8-1187-48E6627F5A0E}"/>
          </ac:spMkLst>
        </pc:spChg>
        <pc:grpChg chg="mod">
          <ac:chgData name="Utente guest" userId="S::urn:spo:anon#00420febb5724f804584fb04da6eb3568f8f79000e24d17977383077912f9523::" providerId="AD" clId="Web-{842E4F2C-591F-4753-DD48-09F8233FB12F}" dt="2024-03-19T16:48:23.017" v="368" actId="14100"/>
          <ac:grpSpMkLst>
            <pc:docMk/>
            <pc:sldMk cId="3877030633" sldId="415"/>
            <ac:grpSpMk id="3" creationId="{47787952-BDA3-7E50-C6FD-71AD25A6B75D}"/>
          </ac:grpSpMkLst>
        </pc:grpChg>
        <pc:grpChg chg="mod">
          <ac:chgData name="Utente guest" userId="S::urn:spo:anon#00420febb5724f804584fb04da6eb3568f8f79000e24d17977383077912f9523::" providerId="AD" clId="Web-{842E4F2C-591F-4753-DD48-09F8233FB12F}" dt="2024-03-19T16:46:11.496" v="346" actId="1076"/>
          <ac:grpSpMkLst>
            <pc:docMk/>
            <pc:sldMk cId="3877030633" sldId="415"/>
            <ac:grpSpMk id="6" creationId="{C7CACC60-0478-31BF-8176-3356E7868743}"/>
          </ac:grpSpMkLst>
        </pc:grpChg>
      </pc:sldChg>
      <pc:sldChg chg="add del replId">
        <pc:chgData name="Utente guest" userId="S::urn:spo:anon#00420febb5724f804584fb04da6eb3568f8f79000e24d17977383077912f9523::" providerId="AD" clId="Web-{842E4F2C-591F-4753-DD48-09F8233FB12F}" dt="2024-03-19T16:55:25.083" v="372"/>
        <pc:sldMkLst>
          <pc:docMk/>
          <pc:sldMk cId="3094494017" sldId="416"/>
        </pc:sldMkLst>
      </pc:sldChg>
    </pc:docChg>
  </pc:docChgLst>
  <pc:docChgLst>
    <pc:chgData name="Utente guest" userId="S::urn:spo:anon#c5d6771a3ba36b58f4edff9daf362f3513f59b636ef21bb56c78d9ee80c4cfa5::" providerId="AD" clId="Web-{D4E2623E-1DA4-FA7F-1CC1-8A48F43EA846}"/>
    <pc:docChg chg="modSld">
      <pc:chgData name="Utente guest" userId="S::urn:spo:anon#c5d6771a3ba36b58f4edff9daf362f3513f59b636ef21bb56c78d9ee80c4cfa5::" providerId="AD" clId="Web-{D4E2623E-1DA4-FA7F-1CC1-8A48F43EA846}" dt="2024-03-20T08:13:41.260" v="66" actId="20577"/>
      <pc:docMkLst>
        <pc:docMk/>
      </pc:docMkLst>
      <pc:sldChg chg="modSp">
        <pc:chgData name="Utente guest" userId="S::urn:spo:anon#c5d6771a3ba36b58f4edff9daf362f3513f59b636ef21bb56c78d9ee80c4cfa5::" providerId="AD" clId="Web-{D4E2623E-1DA4-FA7F-1CC1-8A48F43EA846}" dt="2024-03-20T08:13:41.260" v="66" actId="20577"/>
        <pc:sldMkLst>
          <pc:docMk/>
          <pc:sldMk cId="1349279169" sldId="394"/>
        </pc:sldMkLst>
        <pc:spChg chg="mod">
          <ac:chgData name="Utente guest" userId="S::urn:spo:anon#c5d6771a3ba36b58f4edff9daf362f3513f59b636ef21bb56c78d9ee80c4cfa5::" providerId="AD" clId="Web-{D4E2623E-1DA4-FA7F-1CC1-8A48F43EA846}" dt="2024-03-20T08:13:41.260" v="66" actId="20577"/>
          <ac:spMkLst>
            <pc:docMk/>
            <pc:sldMk cId="1349279169" sldId="394"/>
            <ac:spMk id="22" creationId="{D1E5039D-8E54-ECEF-F5EB-960D2912B499}"/>
          </ac:spMkLst>
        </pc:spChg>
      </pc:sldChg>
    </pc:docChg>
  </pc:docChgLst>
  <pc:docChgLst>
    <pc:chgData name="Biagio BOI" userId="5d6ea920-c727-4d79-9131-2fed32e19764" providerId="ADAL" clId="{E8F091B9-3C74-7D4D-83DA-FB37D03D5949}"/>
    <pc:docChg chg="undo custSel addSld delSld modSld modMainMaster">
      <pc:chgData name="Biagio BOI" userId="5d6ea920-c727-4d79-9131-2fed32e19764" providerId="ADAL" clId="{E8F091B9-3C74-7D4D-83DA-FB37D03D5949}" dt="2024-03-21T07:37:08.536" v="1314" actId="1076"/>
      <pc:docMkLst>
        <pc:docMk/>
      </pc:docMkLst>
      <pc:sldChg chg="addSp modSp mod">
        <pc:chgData name="Biagio BOI" userId="5d6ea920-c727-4d79-9131-2fed32e19764" providerId="ADAL" clId="{E8F091B9-3C74-7D4D-83DA-FB37D03D5949}" dt="2024-03-21T07:37:08.536" v="1314" actId="1076"/>
        <pc:sldMkLst>
          <pc:docMk/>
          <pc:sldMk cId="3027720857" sldId="280"/>
        </pc:sldMkLst>
        <pc:spChg chg="mod">
          <ac:chgData name="Biagio BOI" userId="5d6ea920-c727-4d79-9131-2fed32e19764" providerId="ADAL" clId="{E8F091B9-3C74-7D4D-83DA-FB37D03D5949}" dt="2024-03-20T13:38:54.688" v="1247" actId="6549"/>
          <ac:spMkLst>
            <pc:docMk/>
            <pc:sldMk cId="3027720857" sldId="280"/>
            <ac:spMk id="2" creationId="{13F59326-1FF4-8A48-B0C7-29D2079E1DAC}"/>
          </ac:spMkLst>
        </pc:spChg>
        <pc:spChg chg="mod">
          <ac:chgData name="Biagio BOI" userId="5d6ea920-c727-4d79-9131-2fed32e19764" providerId="ADAL" clId="{E8F091B9-3C74-7D4D-83DA-FB37D03D5949}" dt="2024-03-20T14:19:20.153" v="1308" actId="20577"/>
          <ac:spMkLst>
            <pc:docMk/>
            <pc:sldMk cId="3027720857" sldId="280"/>
            <ac:spMk id="4" creationId="{CB159F88-FA53-EB9C-68B5-93A6045CF54A}"/>
          </ac:spMkLst>
        </pc:spChg>
        <pc:picChg chg="add">
          <ac:chgData name="Biagio BOI" userId="5d6ea920-c727-4d79-9131-2fed32e19764" providerId="ADAL" clId="{E8F091B9-3C74-7D4D-83DA-FB37D03D5949}" dt="2024-03-20T13:38:50.471" v="1243"/>
          <ac:picMkLst>
            <pc:docMk/>
            <pc:sldMk cId="3027720857" sldId="280"/>
            <ac:picMk id="3" creationId="{26501A74-6B19-CBC3-FC63-23EF78FFBEDD}"/>
          </ac:picMkLst>
        </pc:picChg>
        <pc:picChg chg="add mod">
          <ac:chgData name="Biagio BOI" userId="5d6ea920-c727-4d79-9131-2fed32e19764" providerId="ADAL" clId="{E8F091B9-3C74-7D4D-83DA-FB37D03D5949}" dt="2024-03-21T07:37:08.536" v="1314" actId="1076"/>
          <ac:picMkLst>
            <pc:docMk/>
            <pc:sldMk cId="3027720857" sldId="280"/>
            <ac:picMk id="5" creationId="{F145ECF8-74A6-5FA8-C132-B7A96CC63C39}"/>
          </ac:picMkLst>
        </pc:picChg>
      </pc:sldChg>
      <pc:sldChg chg="addSp modSp mod">
        <pc:chgData name="Biagio BOI" userId="5d6ea920-c727-4d79-9131-2fed32e19764" providerId="ADAL" clId="{E8F091B9-3C74-7D4D-83DA-FB37D03D5949}" dt="2024-03-20T13:38:42.620" v="1242" actId="6549"/>
        <pc:sldMkLst>
          <pc:docMk/>
          <pc:sldMk cId="2294936435" sldId="306"/>
        </pc:sldMkLst>
        <pc:spChg chg="mod">
          <ac:chgData name="Biagio BOI" userId="5d6ea920-c727-4d79-9131-2fed32e19764" providerId="ADAL" clId="{E8F091B9-3C74-7D4D-83DA-FB37D03D5949}" dt="2024-03-20T13:38:42.620" v="1242" actId="6549"/>
          <ac:spMkLst>
            <pc:docMk/>
            <pc:sldMk cId="2294936435" sldId="306"/>
            <ac:spMk id="77" creationId="{1294652E-F478-1867-8F4C-F27E3E835D5A}"/>
          </ac:spMkLst>
        </pc:spChg>
        <pc:picChg chg="add">
          <ac:chgData name="Biagio BOI" userId="5d6ea920-c727-4d79-9131-2fed32e19764" providerId="ADAL" clId="{E8F091B9-3C74-7D4D-83DA-FB37D03D5949}" dt="2024-03-20T13:38:39.336" v="1238"/>
          <ac:picMkLst>
            <pc:docMk/>
            <pc:sldMk cId="2294936435" sldId="306"/>
            <ac:picMk id="12" creationId="{09C27B3F-47DF-EC8B-568B-26E6B355C046}"/>
          </ac:picMkLst>
        </pc:picChg>
      </pc:sldChg>
      <pc:sldChg chg="addSp delSp modSp add mod modNotesTx">
        <pc:chgData name="Biagio BOI" userId="5d6ea920-c727-4d79-9131-2fed32e19764" providerId="ADAL" clId="{E8F091B9-3C74-7D4D-83DA-FB37D03D5949}" dt="2024-03-20T14:07:02.619" v="1290" actId="20577"/>
        <pc:sldMkLst>
          <pc:docMk/>
          <pc:sldMk cId="3195839976" sldId="346"/>
        </pc:sldMkLst>
        <pc:spChg chg="del">
          <ac:chgData name="Biagio BOI" userId="5d6ea920-c727-4d79-9131-2fed32e19764" providerId="ADAL" clId="{E8F091B9-3C74-7D4D-83DA-FB37D03D5949}" dt="2024-03-20T13:51:23.661" v="1286" actId="478"/>
          <ac:spMkLst>
            <pc:docMk/>
            <pc:sldMk cId="3195839976" sldId="346"/>
            <ac:spMk id="2" creationId="{5BD222B8-2FBF-EFE8-C4C1-7F90E09ACA42}"/>
          </ac:spMkLst>
        </pc:spChg>
        <pc:spChg chg="add del mod">
          <ac:chgData name="Biagio BOI" userId="5d6ea920-c727-4d79-9131-2fed32e19764" providerId="ADAL" clId="{E8F091B9-3C74-7D4D-83DA-FB37D03D5949}" dt="2024-03-20T13:51:26.120" v="1288" actId="478"/>
          <ac:spMkLst>
            <pc:docMk/>
            <pc:sldMk cId="3195839976" sldId="346"/>
            <ac:spMk id="5" creationId="{789C94F9-5BEC-41B4-EC2C-C1180FDF0D01}"/>
          </ac:spMkLst>
        </pc:spChg>
        <pc:spChg chg="add mod">
          <ac:chgData name="Biagio BOI" userId="5d6ea920-c727-4d79-9131-2fed32e19764" providerId="ADAL" clId="{E8F091B9-3C74-7D4D-83DA-FB37D03D5949}" dt="2024-03-20T13:51:24.082" v="1287"/>
          <ac:spMkLst>
            <pc:docMk/>
            <pc:sldMk cId="3195839976" sldId="346"/>
            <ac:spMk id="6" creationId="{0A4F633F-2194-EE2F-3A2F-8EFF06BACD12}"/>
          </ac:spMkLst>
        </pc:spChg>
        <pc:spChg chg="add mod">
          <ac:chgData name="Biagio BOI" userId="5d6ea920-c727-4d79-9131-2fed32e19764" providerId="ADAL" clId="{E8F091B9-3C74-7D4D-83DA-FB37D03D5949}" dt="2024-03-20T13:51:26.525" v="1289"/>
          <ac:spMkLst>
            <pc:docMk/>
            <pc:sldMk cId="3195839976" sldId="346"/>
            <ac:spMk id="7" creationId="{A37A8D78-9EB4-70E9-FC8F-66E20F4BCA02}"/>
          </ac:spMkLst>
        </pc:spChg>
        <pc:spChg chg="mod">
          <ac:chgData name="Biagio BOI" userId="5d6ea920-c727-4d79-9131-2fed32e19764" providerId="ADAL" clId="{E8F091B9-3C74-7D4D-83DA-FB37D03D5949}" dt="2024-03-20T13:51:18.240" v="1285" actId="20577"/>
          <ac:spMkLst>
            <pc:docMk/>
            <pc:sldMk cId="3195839976" sldId="346"/>
            <ac:spMk id="24" creationId="{5E004436-4AC9-DD42-8E79-027B09A649FB}"/>
          </ac:spMkLst>
        </pc:spChg>
      </pc:sldChg>
      <pc:sldChg chg="modSp mod">
        <pc:chgData name="Biagio BOI" userId="5d6ea920-c727-4d79-9131-2fed32e19764" providerId="ADAL" clId="{E8F091B9-3C74-7D4D-83DA-FB37D03D5949}" dt="2024-03-20T07:38:01.912" v="353" actId="1076"/>
        <pc:sldMkLst>
          <pc:docMk/>
          <pc:sldMk cId="3931191458" sldId="390"/>
        </pc:sldMkLst>
        <pc:spChg chg="mod">
          <ac:chgData name="Biagio BOI" userId="5d6ea920-c727-4d79-9131-2fed32e19764" providerId="ADAL" clId="{E8F091B9-3C74-7D4D-83DA-FB37D03D5949}" dt="2024-03-20T07:38:01.912" v="353" actId="1076"/>
          <ac:spMkLst>
            <pc:docMk/>
            <pc:sldMk cId="3931191458" sldId="390"/>
            <ac:spMk id="9" creationId="{8173B595-444B-2DF0-0B0F-4F8B836483F1}"/>
          </ac:spMkLst>
        </pc:spChg>
      </pc:sldChg>
      <pc:sldChg chg="addSp delSp modSp mod">
        <pc:chgData name="Biagio BOI" userId="5d6ea920-c727-4d79-9131-2fed32e19764" providerId="ADAL" clId="{E8F091B9-3C74-7D4D-83DA-FB37D03D5949}" dt="2024-03-20T07:41:35.696" v="400" actId="1076"/>
        <pc:sldMkLst>
          <pc:docMk/>
          <pc:sldMk cId="884764676" sldId="393"/>
        </pc:sldMkLst>
        <pc:spChg chg="add del mod">
          <ac:chgData name="Biagio BOI" userId="5d6ea920-c727-4d79-9131-2fed32e19764" providerId="ADAL" clId="{E8F091B9-3C74-7D4D-83DA-FB37D03D5949}" dt="2024-03-20T07:39:54.395" v="374"/>
          <ac:spMkLst>
            <pc:docMk/>
            <pc:sldMk cId="884764676" sldId="393"/>
            <ac:spMk id="4" creationId="{04B6EAFF-DACE-BA57-B136-C8DB9375721C}"/>
          </ac:spMkLst>
        </pc:spChg>
        <pc:spChg chg="add del mod">
          <ac:chgData name="Biagio BOI" userId="5d6ea920-c727-4d79-9131-2fed32e19764" providerId="ADAL" clId="{E8F091B9-3C74-7D4D-83DA-FB37D03D5949}" dt="2024-03-20T07:41:06.587" v="392" actId="478"/>
          <ac:spMkLst>
            <pc:docMk/>
            <pc:sldMk cId="884764676" sldId="393"/>
            <ac:spMk id="19" creationId="{95133D22-8559-C348-3CB4-69689A13A64F}"/>
          </ac:spMkLst>
        </pc:spChg>
        <pc:spChg chg="add del mod">
          <ac:chgData name="Biagio BOI" userId="5d6ea920-c727-4d79-9131-2fed32e19764" providerId="ADAL" clId="{E8F091B9-3C74-7D4D-83DA-FB37D03D5949}" dt="2024-03-20T07:41:08.573" v="393" actId="478"/>
          <ac:spMkLst>
            <pc:docMk/>
            <pc:sldMk cId="884764676" sldId="393"/>
            <ac:spMk id="21" creationId="{3078F7F7-617F-EF3B-9AAE-56D8A2788189}"/>
          </ac:spMkLst>
        </pc:spChg>
        <pc:picChg chg="del">
          <ac:chgData name="Biagio BOI" userId="5d6ea920-c727-4d79-9131-2fed32e19764" providerId="ADAL" clId="{E8F091B9-3C74-7D4D-83DA-FB37D03D5949}" dt="2024-03-20T07:40:20.131" v="378" actId="478"/>
          <ac:picMkLst>
            <pc:docMk/>
            <pc:sldMk cId="884764676" sldId="393"/>
            <ac:picMk id="5" creationId="{A90D2AF5-4D75-F497-719B-8E549B53C51C}"/>
          </ac:picMkLst>
        </pc:picChg>
        <pc:picChg chg="add mod">
          <ac:chgData name="Biagio BOI" userId="5d6ea920-c727-4d79-9131-2fed32e19764" providerId="ADAL" clId="{E8F091B9-3C74-7D4D-83DA-FB37D03D5949}" dt="2024-03-20T07:38:39.477" v="359"/>
          <ac:picMkLst>
            <pc:docMk/>
            <pc:sldMk cId="884764676" sldId="393"/>
            <ac:picMk id="7" creationId="{C77462FC-E514-E0EA-AF60-DDCE44C65F57}"/>
          </ac:picMkLst>
        </pc:picChg>
        <pc:picChg chg="del">
          <ac:chgData name="Biagio BOI" userId="5d6ea920-c727-4d79-9131-2fed32e19764" providerId="ADAL" clId="{E8F091B9-3C74-7D4D-83DA-FB37D03D5949}" dt="2024-03-20T07:40:36.346" v="388" actId="478"/>
          <ac:picMkLst>
            <pc:docMk/>
            <pc:sldMk cId="884764676" sldId="393"/>
            <ac:picMk id="8" creationId="{53D6223B-C78E-833A-B4FF-770376266E83}"/>
          </ac:picMkLst>
        </pc:picChg>
        <pc:picChg chg="del">
          <ac:chgData name="Biagio BOI" userId="5d6ea920-c727-4d79-9131-2fed32e19764" providerId="ADAL" clId="{E8F091B9-3C74-7D4D-83DA-FB37D03D5949}" dt="2024-03-20T07:38:33.137" v="354" actId="478"/>
          <ac:picMkLst>
            <pc:docMk/>
            <pc:sldMk cId="884764676" sldId="393"/>
            <ac:picMk id="10" creationId="{68B41788-0643-7E75-8C38-CF2978D0DBFA}"/>
          </ac:picMkLst>
        </pc:picChg>
        <pc:picChg chg="add mod">
          <ac:chgData name="Biagio BOI" userId="5d6ea920-c727-4d79-9131-2fed32e19764" providerId="ADAL" clId="{E8F091B9-3C74-7D4D-83DA-FB37D03D5949}" dt="2024-03-20T07:39:12.573" v="367"/>
          <ac:picMkLst>
            <pc:docMk/>
            <pc:sldMk cId="884764676" sldId="393"/>
            <ac:picMk id="11" creationId="{96EF2287-4177-7892-40F7-993A4FF9B120}"/>
          </ac:picMkLst>
        </pc:picChg>
        <pc:picChg chg="add mod">
          <ac:chgData name="Biagio BOI" userId="5d6ea920-c727-4d79-9131-2fed32e19764" providerId="ADAL" clId="{E8F091B9-3C74-7D4D-83DA-FB37D03D5949}" dt="2024-03-20T07:39:40.422" v="373"/>
          <ac:picMkLst>
            <pc:docMk/>
            <pc:sldMk cId="884764676" sldId="393"/>
            <ac:picMk id="13" creationId="{5164F50D-5B4A-8407-A886-092A6B314CBF}"/>
          </ac:picMkLst>
        </pc:picChg>
        <pc:picChg chg="add mod">
          <ac:chgData name="Biagio BOI" userId="5d6ea920-c727-4d79-9131-2fed32e19764" providerId="ADAL" clId="{E8F091B9-3C74-7D4D-83DA-FB37D03D5949}" dt="2024-03-20T07:39:58.582" v="375" actId="27614"/>
          <ac:picMkLst>
            <pc:docMk/>
            <pc:sldMk cId="884764676" sldId="393"/>
            <ac:picMk id="15" creationId="{B60E8A7C-16C4-5379-2C18-61BE54F6E235}"/>
          </ac:picMkLst>
        </pc:picChg>
        <pc:picChg chg="add mod">
          <ac:chgData name="Biagio BOI" userId="5d6ea920-c727-4d79-9131-2fed32e19764" providerId="ADAL" clId="{E8F091B9-3C74-7D4D-83DA-FB37D03D5949}" dt="2024-03-20T07:40:48.066" v="389" actId="1076"/>
          <ac:picMkLst>
            <pc:docMk/>
            <pc:sldMk cId="884764676" sldId="393"/>
            <ac:picMk id="17" creationId="{86B48B4F-58DC-78C6-C893-C5BBDAE125E7}"/>
          </ac:picMkLst>
        </pc:picChg>
        <pc:picChg chg="add mod">
          <ac:chgData name="Biagio BOI" userId="5d6ea920-c727-4d79-9131-2fed32e19764" providerId="ADAL" clId="{E8F091B9-3C74-7D4D-83DA-FB37D03D5949}" dt="2024-03-20T07:41:03.351" v="391"/>
          <ac:picMkLst>
            <pc:docMk/>
            <pc:sldMk cId="884764676" sldId="393"/>
            <ac:picMk id="23" creationId="{FB9C7596-82B9-3C72-482E-B983A1E8A2C2}"/>
          </ac:picMkLst>
        </pc:picChg>
        <pc:picChg chg="add mod">
          <ac:chgData name="Biagio BOI" userId="5d6ea920-c727-4d79-9131-2fed32e19764" providerId="ADAL" clId="{E8F091B9-3C74-7D4D-83DA-FB37D03D5949}" dt="2024-03-20T07:41:35.696" v="400" actId="1076"/>
          <ac:picMkLst>
            <pc:docMk/>
            <pc:sldMk cId="884764676" sldId="393"/>
            <ac:picMk id="25" creationId="{E668D8FE-F56E-BB8A-BCD9-8655F0C1C13E}"/>
          </ac:picMkLst>
        </pc:picChg>
      </pc:sldChg>
      <pc:sldChg chg="addSp delSp modSp mod modNotesTx">
        <pc:chgData name="Biagio BOI" userId="5d6ea920-c727-4d79-9131-2fed32e19764" providerId="ADAL" clId="{E8F091B9-3C74-7D4D-83DA-FB37D03D5949}" dt="2024-03-20T13:27:04.696" v="1236" actId="20577"/>
        <pc:sldMkLst>
          <pc:docMk/>
          <pc:sldMk cId="1349279169" sldId="394"/>
        </pc:sldMkLst>
        <pc:spChg chg="mod">
          <ac:chgData name="Biagio BOI" userId="5d6ea920-c727-4d79-9131-2fed32e19764" providerId="ADAL" clId="{E8F091B9-3C74-7D4D-83DA-FB37D03D5949}" dt="2024-03-20T07:46:34.774" v="701"/>
          <ac:spMkLst>
            <pc:docMk/>
            <pc:sldMk cId="1349279169" sldId="394"/>
            <ac:spMk id="4" creationId="{AE37B06F-5B6B-E929-8A39-7F9BE136B397}"/>
          </ac:spMkLst>
        </pc:spChg>
        <pc:spChg chg="mod">
          <ac:chgData name="Biagio BOI" userId="5d6ea920-c727-4d79-9131-2fed32e19764" providerId="ADAL" clId="{E8F091B9-3C74-7D4D-83DA-FB37D03D5949}" dt="2024-03-20T07:50:31.061" v="971" actId="14100"/>
          <ac:spMkLst>
            <pc:docMk/>
            <pc:sldMk cId="1349279169" sldId="394"/>
            <ac:spMk id="5" creationId="{251D5A62-15DB-4BBB-355A-4F6A0E3B0902}"/>
          </ac:spMkLst>
        </pc:spChg>
        <pc:spChg chg="mod">
          <ac:chgData name="Biagio BOI" userId="5d6ea920-c727-4d79-9131-2fed32e19764" providerId="ADAL" clId="{E8F091B9-3C74-7D4D-83DA-FB37D03D5949}" dt="2024-03-20T07:50:39.105" v="973" actId="14100"/>
          <ac:spMkLst>
            <pc:docMk/>
            <pc:sldMk cId="1349279169" sldId="394"/>
            <ac:spMk id="6" creationId="{D2D786F0-D564-9517-6056-2C2EF2DF7836}"/>
          </ac:spMkLst>
        </pc:spChg>
        <pc:spChg chg="mod">
          <ac:chgData name="Biagio BOI" userId="5d6ea920-c727-4d79-9131-2fed32e19764" providerId="ADAL" clId="{E8F091B9-3C74-7D4D-83DA-FB37D03D5949}" dt="2024-03-20T07:44:24.617" v="582" actId="14100"/>
          <ac:spMkLst>
            <pc:docMk/>
            <pc:sldMk cId="1349279169" sldId="394"/>
            <ac:spMk id="12" creationId="{18DD9B30-1D14-7EB6-7ABE-1D5EEA70FAA3}"/>
          </ac:spMkLst>
        </pc:spChg>
        <pc:spChg chg="mod">
          <ac:chgData name="Biagio BOI" userId="5d6ea920-c727-4d79-9131-2fed32e19764" providerId="ADAL" clId="{E8F091B9-3C74-7D4D-83DA-FB37D03D5949}" dt="2024-03-20T07:51:10.379" v="984" actId="14100"/>
          <ac:spMkLst>
            <pc:docMk/>
            <pc:sldMk cId="1349279169" sldId="394"/>
            <ac:spMk id="14" creationId="{DD144E36-2909-32E8-0AC6-B3B265C9F4AB}"/>
          </ac:spMkLst>
        </pc:spChg>
        <pc:spChg chg="mod">
          <ac:chgData name="Biagio BOI" userId="5d6ea920-c727-4d79-9131-2fed32e19764" providerId="ADAL" clId="{E8F091B9-3C74-7D4D-83DA-FB37D03D5949}" dt="2024-03-20T07:51:20.114" v="987" actId="14100"/>
          <ac:spMkLst>
            <pc:docMk/>
            <pc:sldMk cId="1349279169" sldId="394"/>
            <ac:spMk id="15" creationId="{5169D37B-C428-FC50-78CF-6F5503A6C872}"/>
          </ac:spMkLst>
        </pc:spChg>
        <pc:spChg chg="mod">
          <ac:chgData name="Biagio BOI" userId="5d6ea920-c727-4d79-9131-2fed32e19764" providerId="ADAL" clId="{E8F091B9-3C74-7D4D-83DA-FB37D03D5949}" dt="2024-03-20T07:49:58.144" v="962" actId="14100"/>
          <ac:spMkLst>
            <pc:docMk/>
            <pc:sldMk cId="1349279169" sldId="394"/>
            <ac:spMk id="19" creationId="{14DB85ED-A8E7-87D9-606A-F10AD5C94C54}"/>
          </ac:spMkLst>
        </pc:spChg>
        <pc:spChg chg="mod">
          <ac:chgData name="Biagio BOI" userId="5d6ea920-c727-4d79-9131-2fed32e19764" providerId="ADAL" clId="{E8F091B9-3C74-7D4D-83DA-FB37D03D5949}" dt="2024-03-20T07:47:52.256" v="800"/>
          <ac:spMkLst>
            <pc:docMk/>
            <pc:sldMk cId="1349279169" sldId="394"/>
            <ac:spMk id="21" creationId="{E9305893-2878-7890-8F23-D405B4EED268}"/>
          </ac:spMkLst>
        </pc:spChg>
        <pc:spChg chg="mod">
          <ac:chgData name="Biagio BOI" userId="5d6ea920-c727-4d79-9131-2fed32e19764" providerId="ADAL" clId="{E8F091B9-3C74-7D4D-83DA-FB37D03D5949}" dt="2024-03-20T13:26:57.301" v="1235" actId="20577"/>
          <ac:spMkLst>
            <pc:docMk/>
            <pc:sldMk cId="1349279169" sldId="394"/>
            <ac:spMk id="22" creationId="{D1E5039D-8E54-ECEF-F5EB-960D2912B499}"/>
          </ac:spMkLst>
        </pc:spChg>
        <pc:spChg chg="mod">
          <ac:chgData name="Biagio BOI" userId="5d6ea920-c727-4d79-9131-2fed32e19764" providerId="ADAL" clId="{E8F091B9-3C74-7D4D-83DA-FB37D03D5949}" dt="2024-03-20T07:47:52.256" v="800"/>
          <ac:spMkLst>
            <pc:docMk/>
            <pc:sldMk cId="1349279169" sldId="394"/>
            <ac:spMk id="23" creationId="{0D76D15A-5B16-DE3E-2DD8-61A0C21F3074}"/>
          </ac:spMkLst>
        </pc:spChg>
        <pc:spChg chg="mod">
          <ac:chgData name="Biagio BOI" userId="5d6ea920-c727-4d79-9131-2fed32e19764" providerId="ADAL" clId="{E8F091B9-3C74-7D4D-83DA-FB37D03D5949}" dt="2024-03-20T07:41:59.431" v="437" actId="20577"/>
          <ac:spMkLst>
            <pc:docMk/>
            <pc:sldMk cId="1349279169" sldId="394"/>
            <ac:spMk id="24" creationId="{B0DD7B2A-B1AC-C9CD-49CA-773CDD42B0FA}"/>
          </ac:spMkLst>
        </pc:spChg>
        <pc:spChg chg="mod">
          <ac:chgData name="Biagio BOI" userId="5d6ea920-c727-4d79-9131-2fed32e19764" providerId="ADAL" clId="{E8F091B9-3C74-7D4D-83DA-FB37D03D5949}" dt="2024-03-20T07:47:52.256" v="800"/>
          <ac:spMkLst>
            <pc:docMk/>
            <pc:sldMk cId="1349279169" sldId="394"/>
            <ac:spMk id="26" creationId="{AEAF8E58-56E3-A457-7A50-28BB8681E70F}"/>
          </ac:spMkLst>
        </pc:spChg>
        <pc:spChg chg="mod">
          <ac:chgData name="Biagio BOI" userId="5d6ea920-c727-4d79-9131-2fed32e19764" providerId="ADAL" clId="{E8F091B9-3C74-7D4D-83DA-FB37D03D5949}" dt="2024-03-20T07:47:59.243" v="801"/>
          <ac:spMkLst>
            <pc:docMk/>
            <pc:sldMk cId="1349279169" sldId="394"/>
            <ac:spMk id="28" creationId="{9A21E410-FA62-302D-88CA-88C1231D7810}"/>
          </ac:spMkLst>
        </pc:spChg>
        <pc:spChg chg="mod">
          <ac:chgData name="Biagio BOI" userId="5d6ea920-c727-4d79-9131-2fed32e19764" providerId="ADAL" clId="{E8F091B9-3C74-7D4D-83DA-FB37D03D5949}" dt="2024-03-20T07:52:07.444" v="997" actId="14100"/>
          <ac:spMkLst>
            <pc:docMk/>
            <pc:sldMk cId="1349279169" sldId="394"/>
            <ac:spMk id="29" creationId="{1822E0E1-51B3-CD83-6723-C31637E37DC2}"/>
          </ac:spMkLst>
        </pc:spChg>
        <pc:spChg chg="mod">
          <ac:chgData name="Biagio BOI" userId="5d6ea920-c727-4d79-9131-2fed32e19764" providerId="ADAL" clId="{E8F091B9-3C74-7D4D-83DA-FB37D03D5949}" dt="2024-03-20T07:52:14.220" v="999" actId="14100"/>
          <ac:spMkLst>
            <pc:docMk/>
            <pc:sldMk cId="1349279169" sldId="394"/>
            <ac:spMk id="30" creationId="{EFAF6C20-E9B6-A7CD-CC93-63170CA0F8AC}"/>
          </ac:spMkLst>
        </pc:spChg>
        <pc:spChg chg="mod">
          <ac:chgData name="Biagio BOI" userId="5d6ea920-c727-4d79-9131-2fed32e19764" providerId="ADAL" clId="{E8F091B9-3C74-7D4D-83DA-FB37D03D5949}" dt="2024-03-20T07:50:56.026" v="980"/>
          <ac:spMkLst>
            <pc:docMk/>
            <pc:sldMk cId="1349279169" sldId="394"/>
            <ac:spMk id="35" creationId="{E6D2A138-BE43-83FB-1C36-FD196F43AE58}"/>
          </ac:spMkLst>
        </pc:spChg>
        <pc:spChg chg="mod">
          <ac:chgData name="Biagio BOI" userId="5d6ea920-c727-4d79-9131-2fed32e19764" providerId="ADAL" clId="{E8F091B9-3C74-7D4D-83DA-FB37D03D5949}" dt="2024-03-20T07:50:56.026" v="980"/>
          <ac:spMkLst>
            <pc:docMk/>
            <pc:sldMk cId="1349279169" sldId="394"/>
            <ac:spMk id="36" creationId="{0994C7BE-BA0F-0D42-846F-658DB82D21AF}"/>
          </ac:spMkLst>
        </pc:spChg>
        <pc:spChg chg="del">
          <ac:chgData name="Biagio BOI" userId="5d6ea920-c727-4d79-9131-2fed32e19764" providerId="ADAL" clId="{E8F091B9-3C74-7D4D-83DA-FB37D03D5949}" dt="2024-03-20T07:52:30.888" v="1009" actId="478"/>
          <ac:spMkLst>
            <pc:docMk/>
            <pc:sldMk cId="1349279169" sldId="394"/>
            <ac:spMk id="37" creationId="{DD7D676F-EBE2-0053-67F0-C98870BA3B0D}"/>
          </ac:spMkLst>
        </pc:spChg>
        <pc:spChg chg="mod">
          <ac:chgData name="Biagio BOI" userId="5d6ea920-c727-4d79-9131-2fed32e19764" providerId="ADAL" clId="{E8F091B9-3C74-7D4D-83DA-FB37D03D5949}" dt="2024-03-20T07:50:56.026" v="980"/>
          <ac:spMkLst>
            <pc:docMk/>
            <pc:sldMk cId="1349279169" sldId="394"/>
            <ac:spMk id="38" creationId="{E6D7F23E-F198-89CB-3604-5FC12B9BC7F2}"/>
          </ac:spMkLst>
        </pc:spChg>
        <pc:spChg chg="mod">
          <ac:chgData name="Biagio BOI" userId="5d6ea920-c727-4d79-9131-2fed32e19764" providerId="ADAL" clId="{E8F091B9-3C74-7D4D-83DA-FB37D03D5949}" dt="2024-03-20T07:52:51.098" v="1011"/>
          <ac:spMkLst>
            <pc:docMk/>
            <pc:sldMk cId="1349279169" sldId="394"/>
            <ac:spMk id="41" creationId="{25731EF4-786E-67FA-2C14-8C9B6760340D}"/>
          </ac:spMkLst>
        </pc:spChg>
        <pc:spChg chg="mod">
          <ac:chgData name="Biagio BOI" userId="5d6ea920-c727-4d79-9131-2fed32e19764" providerId="ADAL" clId="{E8F091B9-3C74-7D4D-83DA-FB37D03D5949}" dt="2024-03-20T07:52:51.098" v="1011"/>
          <ac:spMkLst>
            <pc:docMk/>
            <pc:sldMk cId="1349279169" sldId="394"/>
            <ac:spMk id="42" creationId="{C9042B08-7419-ABF6-11D7-8861FECE13ED}"/>
          </ac:spMkLst>
        </pc:spChg>
        <pc:spChg chg="mod">
          <ac:chgData name="Biagio BOI" userId="5d6ea920-c727-4d79-9131-2fed32e19764" providerId="ADAL" clId="{E8F091B9-3C74-7D4D-83DA-FB37D03D5949}" dt="2024-03-20T13:26:21.509" v="1203" actId="113"/>
          <ac:spMkLst>
            <pc:docMk/>
            <pc:sldMk cId="1349279169" sldId="394"/>
            <ac:spMk id="43" creationId="{1F6C67F7-DD18-6F9E-A459-4F7D1435B565}"/>
          </ac:spMkLst>
        </pc:spChg>
        <pc:grpChg chg="add del mod">
          <ac:chgData name="Biagio BOI" userId="5d6ea920-c727-4d79-9131-2fed32e19764" providerId="ADAL" clId="{E8F091B9-3C74-7D4D-83DA-FB37D03D5949}" dt="2024-03-20T07:53:03.983" v="1013" actId="1076"/>
          <ac:grpSpMkLst>
            <pc:docMk/>
            <pc:sldMk cId="1349279169" sldId="394"/>
            <ac:grpSpMk id="3" creationId="{314BA786-E953-6EBB-A3C5-F234AB3D27EA}"/>
          </ac:grpSpMkLst>
        </pc:grpChg>
        <pc:grpChg chg="mod">
          <ac:chgData name="Biagio BOI" userId="5d6ea920-c727-4d79-9131-2fed32e19764" providerId="ADAL" clId="{E8F091B9-3C74-7D4D-83DA-FB37D03D5949}" dt="2024-03-20T07:51:39.844" v="990" actId="1076"/>
          <ac:grpSpMkLst>
            <pc:docMk/>
            <pc:sldMk cId="1349279169" sldId="394"/>
            <ac:grpSpMk id="11" creationId="{364F27B6-6D84-FB48-B1B3-22C3EB67EE55}"/>
          </ac:grpSpMkLst>
        </pc:grpChg>
        <pc:grpChg chg="mod">
          <ac:chgData name="Biagio BOI" userId="5d6ea920-c727-4d79-9131-2fed32e19764" providerId="ADAL" clId="{E8F091B9-3C74-7D4D-83DA-FB37D03D5949}" dt="2024-03-20T07:50:05.703" v="964" actId="14100"/>
          <ac:grpSpMkLst>
            <pc:docMk/>
            <pc:sldMk cId="1349279169" sldId="394"/>
            <ac:grpSpMk id="17" creationId="{75748303-F5BA-6D64-9010-20F5786057FC}"/>
          </ac:grpSpMkLst>
        </pc:grpChg>
        <pc:grpChg chg="add mod">
          <ac:chgData name="Biagio BOI" userId="5d6ea920-c727-4d79-9131-2fed32e19764" providerId="ADAL" clId="{E8F091B9-3C74-7D4D-83DA-FB37D03D5949}" dt="2024-03-20T07:47:52.256" v="800"/>
          <ac:grpSpMkLst>
            <pc:docMk/>
            <pc:sldMk cId="1349279169" sldId="394"/>
            <ac:grpSpMk id="20" creationId="{62550A0D-1975-F152-A989-94D5824572AB}"/>
          </ac:grpSpMkLst>
        </pc:grpChg>
        <pc:grpChg chg="add mod">
          <ac:chgData name="Biagio BOI" userId="5d6ea920-c727-4d79-9131-2fed32e19764" providerId="ADAL" clId="{E8F091B9-3C74-7D4D-83DA-FB37D03D5949}" dt="2024-03-20T07:52:49.659" v="1010" actId="1076"/>
          <ac:grpSpMkLst>
            <pc:docMk/>
            <pc:sldMk cId="1349279169" sldId="394"/>
            <ac:grpSpMk id="27" creationId="{E6F41D59-CB08-2ADA-2208-687464792A6B}"/>
          </ac:grpSpMkLst>
        </pc:grpChg>
        <pc:grpChg chg="add mod">
          <ac:chgData name="Biagio BOI" userId="5d6ea920-c727-4d79-9131-2fed32e19764" providerId="ADAL" clId="{E8F091B9-3C74-7D4D-83DA-FB37D03D5949}" dt="2024-03-20T07:51:00.195" v="981" actId="1076"/>
          <ac:grpSpMkLst>
            <pc:docMk/>
            <pc:sldMk cId="1349279169" sldId="394"/>
            <ac:grpSpMk id="34" creationId="{E3233639-CAFA-D01E-6BD8-BEBFE2F88B5E}"/>
          </ac:grpSpMkLst>
        </pc:grpChg>
        <pc:grpChg chg="add mod">
          <ac:chgData name="Biagio BOI" userId="5d6ea920-c727-4d79-9131-2fed32e19764" providerId="ADAL" clId="{E8F091B9-3C74-7D4D-83DA-FB37D03D5949}" dt="2024-03-20T07:52:58.268" v="1012" actId="1076"/>
          <ac:grpSpMkLst>
            <pc:docMk/>
            <pc:sldMk cId="1349279169" sldId="394"/>
            <ac:grpSpMk id="40" creationId="{FC2E9D28-F9CB-F6C0-363F-25232B41FDB6}"/>
          </ac:grpSpMkLst>
        </pc:grpChg>
        <pc:grpChg chg="del">
          <ac:chgData name="Biagio BOI" userId="5d6ea920-c727-4d79-9131-2fed32e19764" providerId="ADAL" clId="{E8F091B9-3C74-7D4D-83DA-FB37D03D5949}" dt="2024-03-20T07:47:36.231" v="799" actId="478"/>
          <ac:grpSpMkLst>
            <pc:docMk/>
            <pc:sldMk cId="1349279169" sldId="394"/>
            <ac:grpSpMk id="76" creationId="{692067D5-4FC1-2B56-921C-0E9280582221}"/>
          </ac:grpSpMkLst>
        </pc:grpChg>
        <pc:picChg chg="del mod">
          <ac:chgData name="Biagio BOI" userId="5d6ea920-c727-4d79-9131-2fed32e19764" providerId="ADAL" clId="{E8F091B9-3C74-7D4D-83DA-FB37D03D5949}" dt="2024-03-20T07:47:19.978" v="793" actId="478"/>
          <ac:picMkLst>
            <pc:docMk/>
            <pc:sldMk cId="1349279169" sldId="394"/>
            <ac:picMk id="8" creationId="{343BA6B1-E2D6-1CFC-074D-9D91F471F4EB}"/>
          </ac:picMkLst>
        </pc:picChg>
        <pc:picChg chg="add mod">
          <ac:chgData name="Biagio BOI" userId="5d6ea920-c727-4d79-9131-2fed32e19764" providerId="ADAL" clId="{E8F091B9-3C74-7D4D-83DA-FB37D03D5949}" dt="2024-03-20T07:53:06.244" v="1014" actId="1076"/>
          <ac:picMkLst>
            <pc:docMk/>
            <pc:sldMk cId="1349279169" sldId="394"/>
            <ac:picMk id="9" creationId="{128DDFEF-B366-40B6-F2F6-89055711D4B5}"/>
          </ac:picMkLst>
        </pc:picChg>
        <pc:picChg chg="del">
          <ac:chgData name="Biagio BOI" userId="5d6ea920-c727-4d79-9131-2fed32e19764" providerId="ADAL" clId="{E8F091B9-3C74-7D4D-83DA-FB37D03D5949}" dt="2024-03-20T07:44:28.033" v="584" actId="478"/>
          <ac:picMkLst>
            <pc:docMk/>
            <pc:sldMk cId="1349279169" sldId="394"/>
            <ac:picMk id="13" creationId="{020012A1-0C7B-AFC9-48FC-5D34C1881BB2}"/>
          </ac:picMkLst>
        </pc:picChg>
        <pc:picChg chg="del mod">
          <ac:chgData name="Biagio BOI" userId="5d6ea920-c727-4d79-9131-2fed32e19764" providerId="ADAL" clId="{E8F091B9-3C74-7D4D-83DA-FB37D03D5949}" dt="2024-03-20T07:49:35.916" v="954" actId="478"/>
          <ac:picMkLst>
            <pc:docMk/>
            <pc:sldMk cId="1349279169" sldId="394"/>
            <ac:picMk id="16" creationId="{43061D0B-C1F2-5791-8205-A114089838B5}"/>
          </ac:picMkLst>
        </pc:picChg>
        <pc:picChg chg="del">
          <ac:chgData name="Biagio BOI" userId="5d6ea920-c727-4d79-9131-2fed32e19764" providerId="ADAL" clId="{E8F091B9-3C74-7D4D-83DA-FB37D03D5949}" dt="2024-03-20T07:49:54.707" v="961" actId="478"/>
          <ac:picMkLst>
            <pc:docMk/>
            <pc:sldMk cId="1349279169" sldId="394"/>
            <ac:picMk id="25" creationId="{9C6A6C1F-B680-9CE3-9134-B40A7A8B63E7}"/>
          </ac:picMkLst>
        </pc:picChg>
        <pc:picChg chg="add mod">
          <ac:chgData name="Biagio BOI" userId="5d6ea920-c727-4d79-9131-2fed32e19764" providerId="ADAL" clId="{E8F091B9-3C74-7D4D-83DA-FB37D03D5949}" dt="2024-03-20T07:52:49.659" v="1010" actId="1076"/>
          <ac:picMkLst>
            <pc:docMk/>
            <pc:sldMk cId="1349279169" sldId="394"/>
            <ac:picMk id="31" creationId="{81CF471D-C499-2808-2F5E-B35FDB7A126D}"/>
          </ac:picMkLst>
        </pc:picChg>
        <pc:picChg chg="add mod">
          <ac:chgData name="Biagio BOI" userId="5d6ea920-c727-4d79-9131-2fed32e19764" providerId="ADAL" clId="{E8F091B9-3C74-7D4D-83DA-FB37D03D5949}" dt="2024-03-20T07:51:39.844" v="990" actId="1076"/>
          <ac:picMkLst>
            <pc:docMk/>
            <pc:sldMk cId="1349279169" sldId="394"/>
            <ac:picMk id="32" creationId="{C4419701-5E1B-4AEA-91F5-ED4A80FB5CFA}"/>
          </ac:picMkLst>
        </pc:picChg>
        <pc:picChg chg="add mod">
          <ac:chgData name="Biagio BOI" userId="5d6ea920-c727-4d79-9131-2fed32e19764" providerId="ADAL" clId="{E8F091B9-3C74-7D4D-83DA-FB37D03D5949}" dt="2024-03-20T07:50:11.031" v="966" actId="1076"/>
          <ac:picMkLst>
            <pc:docMk/>
            <pc:sldMk cId="1349279169" sldId="394"/>
            <ac:picMk id="33" creationId="{3979402E-FE1B-0E0B-A33C-FEAB544C876F}"/>
          </ac:picMkLst>
        </pc:picChg>
        <pc:picChg chg="add mod">
          <ac:chgData name="Biagio BOI" userId="5d6ea920-c727-4d79-9131-2fed32e19764" providerId="ADAL" clId="{E8F091B9-3C74-7D4D-83DA-FB37D03D5949}" dt="2024-03-20T07:51:47.329" v="992" actId="1076"/>
          <ac:picMkLst>
            <pc:docMk/>
            <pc:sldMk cId="1349279169" sldId="394"/>
            <ac:picMk id="39" creationId="{44A4A6FA-423D-9A9E-F2CB-37DE7CA976A7}"/>
          </ac:picMkLst>
        </pc:picChg>
        <pc:picChg chg="add mod">
          <ac:chgData name="Biagio BOI" userId="5d6ea920-c727-4d79-9131-2fed32e19764" providerId="ADAL" clId="{E8F091B9-3C74-7D4D-83DA-FB37D03D5949}" dt="2024-03-20T07:53:10.650" v="1016" actId="1076"/>
          <ac:picMkLst>
            <pc:docMk/>
            <pc:sldMk cId="1349279169" sldId="394"/>
            <ac:picMk id="44" creationId="{F97231BC-1F11-3966-A570-B9261BCDB598}"/>
          </ac:picMkLst>
        </pc:picChg>
      </pc:sldChg>
      <pc:sldChg chg="del">
        <pc:chgData name="Biagio BOI" userId="5d6ea920-c727-4d79-9131-2fed32e19764" providerId="ADAL" clId="{E8F091B9-3C74-7D4D-83DA-FB37D03D5949}" dt="2024-03-20T07:34:27.751" v="196" actId="2696"/>
        <pc:sldMkLst>
          <pc:docMk/>
          <pc:sldMk cId="1529736715" sldId="396"/>
        </pc:sldMkLst>
      </pc:sldChg>
      <pc:sldChg chg="modNotesTx">
        <pc:chgData name="Biagio BOI" userId="5d6ea920-c727-4d79-9131-2fed32e19764" providerId="ADAL" clId="{E8F091B9-3C74-7D4D-83DA-FB37D03D5949}" dt="2024-03-20T13:28:32.247" v="1237" actId="20577"/>
        <pc:sldMkLst>
          <pc:docMk/>
          <pc:sldMk cId="1610476751" sldId="397"/>
        </pc:sldMkLst>
      </pc:sldChg>
      <pc:sldChg chg="modSp mod">
        <pc:chgData name="Biagio BOI" userId="5d6ea920-c727-4d79-9131-2fed32e19764" providerId="ADAL" clId="{E8F091B9-3C74-7D4D-83DA-FB37D03D5949}" dt="2024-03-20T07:30:35.925" v="144" actId="20577"/>
        <pc:sldMkLst>
          <pc:docMk/>
          <pc:sldMk cId="629681576" sldId="399"/>
        </pc:sldMkLst>
        <pc:spChg chg="mod">
          <ac:chgData name="Biagio BOI" userId="5d6ea920-c727-4d79-9131-2fed32e19764" providerId="ADAL" clId="{E8F091B9-3C74-7D4D-83DA-FB37D03D5949}" dt="2024-03-20T07:30:22.771" v="110" actId="14100"/>
          <ac:spMkLst>
            <pc:docMk/>
            <pc:sldMk cId="629681576" sldId="399"/>
            <ac:spMk id="8" creationId="{E58A5867-016A-A3A1-911B-1144F3F268ED}"/>
          </ac:spMkLst>
        </pc:spChg>
        <pc:spChg chg="mod">
          <ac:chgData name="Biagio BOI" userId="5d6ea920-c727-4d79-9131-2fed32e19764" providerId="ADAL" clId="{E8F091B9-3C74-7D4D-83DA-FB37D03D5949}" dt="2024-03-20T07:30:35.925" v="144" actId="20577"/>
          <ac:spMkLst>
            <pc:docMk/>
            <pc:sldMk cId="629681576" sldId="399"/>
            <ac:spMk id="11" creationId="{6AEA8696-707F-2002-CD63-D38D19B1E94F}"/>
          </ac:spMkLst>
        </pc:spChg>
        <pc:spChg chg="mod">
          <ac:chgData name="Biagio BOI" userId="5d6ea920-c727-4d79-9131-2fed32e19764" providerId="ADAL" clId="{E8F091B9-3C74-7D4D-83DA-FB37D03D5949}" dt="2024-03-20T07:26:01.614" v="73" actId="20577"/>
          <ac:spMkLst>
            <pc:docMk/>
            <pc:sldMk cId="629681576" sldId="399"/>
            <ac:spMk id="13" creationId="{8518CA3F-F2D6-6AFA-5424-9D0BB2C3B817}"/>
          </ac:spMkLst>
        </pc:spChg>
        <pc:spChg chg="mod">
          <ac:chgData name="Biagio BOI" userId="5d6ea920-c727-4d79-9131-2fed32e19764" providerId="ADAL" clId="{E8F091B9-3C74-7D4D-83DA-FB37D03D5949}" dt="2024-03-20T07:25:45.785" v="46" actId="20577"/>
          <ac:spMkLst>
            <pc:docMk/>
            <pc:sldMk cId="629681576" sldId="399"/>
            <ac:spMk id="19" creationId="{5120C2FE-5096-4E16-7CDD-4A9DFF415546}"/>
          </ac:spMkLst>
        </pc:spChg>
      </pc:sldChg>
      <pc:sldChg chg="addSp delSp modSp mod">
        <pc:chgData name="Biagio BOI" userId="5d6ea920-c727-4d79-9131-2fed32e19764" providerId="ADAL" clId="{E8F091B9-3C74-7D4D-83DA-FB37D03D5949}" dt="2024-03-20T07:30:58.800" v="157"/>
        <pc:sldMkLst>
          <pc:docMk/>
          <pc:sldMk cId="1902636142" sldId="400"/>
        </pc:sldMkLst>
        <pc:spChg chg="mod">
          <ac:chgData name="Biagio BOI" userId="5d6ea920-c727-4d79-9131-2fed32e19764" providerId="ADAL" clId="{E8F091B9-3C74-7D4D-83DA-FB37D03D5949}" dt="2024-03-20T07:30:58.800" v="157"/>
          <ac:spMkLst>
            <pc:docMk/>
            <pc:sldMk cId="1902636142" sldId="400"/>
            <ac:spMk id="6" creationId="{500531D1-B328-012F-7B2F-81CB88BEA19E}"/>
          </ac:spMkLst>
        </pc:spChg>
        <pc:spChg chg="del">
          <ac:chgData name="Biagio BOI" userId="5d6ea920-c727-4d79-9131-2fed32e19764" providerId="ADAL" clId="{E8F091B9-3C74-7D4D-83DA-FB37D03D5949}" dt="2024-03-20T07:23:33.616" v="8" actId="478"/>
          <ac:spMkLst>
            <pc:docMk/>
            <pc:sldMk cId="1902636142" sldId="400"/>
            <ac:spMk id="7" creationId="{9C1A0A86-76BA-2706-B445-D7033D796755}"/>
          </ac:spMkLst>
        </pc:spChg>
        <pc:spChg chg="mod">
          <ac:chgData name="Biagio BOI" userId="5d6ea920-c727-4d79-9131-2fed32e19764" providerId="ADAL" clId="{E8F091B9-3C74-7D4D-83DA-FB37D03D5949}" dt="2024-03-20T07:25:12.771" v="30" actId="1076"/>
          <ac:spMkLst>
            <pc:docMk/>
            <pc:sldMk cId="1902636142" sldId="400"/>
            <ac:spMk id="8" creationId="{C8CB1FEA-19C9-753D-27BC-E5D268058071}"/>
          </ac:spMkLst>
        </pc:spChg>
        <pc:spChg chg="mod">
          <ac:chgData name="Biagio BOI" userId="5d6ea920-c727-4d79-9131-2fed32e19764" providerId="ADAL" clId="{E8F091B9-3C74-7D4D-83DA-FB37D03D5949}" dt="2024-03-20T07:25:12.771" v="30" actId="1076"/>
          <ac:spMkLst>
            <pc:docMk/>
            <pc:sldMk cId="1902636142" sldId="400"/>
            <ac:spMk id="9" creationId="{E12CFA30-6EEE-C856-046A-5B612B9FAD83}"/>
          </ac:spMkLst>
        </pc:spChg>
        <pc:spChg chg="add mod">
          <ac:chgData name="Biagio BOI" userId="5d6ea920-c727-4d79-9131-2fed32e19764" providerId="ADAL" clId="{E8F091B9-3C74-7D4D-83DA-FB37D03D5949}" dt="2024-03-20T07:29:03.016" v="107" actId="1076"/>
          <ac:spMkLst>
            <pc:docMk/>
            <pc:sldMk cId="1902636142" sldId="400"/>
            <ac:spMk id="13" creationId="{6002850E-7701-C8AA-672B-6D01598972A9}"/>
          </ac:spMkLst>
        </pc:spChg>
        <pc:spChg chg="mod">
          <ac:chgData name="Biagio BOI" userId="5d6ea920-c727-4d79-9131-2fed32e19764" providerId="ADAL" clId="{E8F091B9-3C74-7D4D-83DA-FB37D03D5949}" dt="2024-03-20T07:25:12.771" v="30" actId="1076"/>
          <ac:spMkLst>
            <pc:docMk/>
            <pc:sldMk cId="1902636142" sldId="400"/>
            <ac:spMk id="72" creationId="{9CED0FC8-0C9A-5639-1C73-B4A1C87F3AD5}"/>
          </ac:spMkLst>
        </pc:spChg>
        <pc:spChg chg="mod">
          <ac:chgData name="Biagio BOI" userId="5d6ea920-c727-4d79-9131-2fed32e19764" providerId="ADAL" clId="{E8F091B9-3C74-7D4D-83DA-FB37D03D5949}" dt="2024-03-20T07:25:12.771" v="30" actId="1076"/>
          <ac:spMkLst>
            <pc:docMk/>
            <pc:sldMk cId="1902636142" sldId="400"/>
            <ac:spMk id="86" creationId="{D3F74698-7390-8782-343E-0CBE37B33A4A}"/>
          </ac:spMkLst>
        </pc:spChg>
        <pc:spChg chg="del">
          <ac:chgData name="Biagio BOI" userId="5d6ea920-c727-4d79-9131-2fed32e19764" providerId="ADAL" clId="{E8F091B9-3C74-7D4D-83DA-FB37D03D5949}" dt="2024-03-20T07:19:54.776" v="0" actId="478"/>
          <ac:spMkLst>
            <pc:docMk/>
            <pc:sldMk cId="1902636142" sldId="400"/>
            <ac:spMk id="93" creationId="{524C4286-6987-4493-276A-E7AD46266A8E}"/>
          </ac:spMkLst>
        </pc:spChg>
        <pc:grpChg chg="mod">
          <ac:chgData name="Biagio BOI" userId="5d6ea920-c727-4d79-9131-2fed32e19764" providerId="ADAL" clId="{E8F091B9-3C74-7D4D-83DA-FB37D03D5949}" dt="2024-03-20T07:25:12.771" v="30" actId="1076"/>
          <ac:grpSpMkLst>
            <pc:docMk/>
            <pc:sldMk cId="1902636142" sldId="400"/>
            <ac:grpSpMk id="4" creationId="{1577D3B0-9481-E24D-CF53-B4539106CFE1}"/>
          </ac:grpSpMkLst>
        </pc:grpChg>
        <pc:grpChg chg="mod">
          <ac:chgData name="Biagio BOI" userId="5d6ea920-c727-4d79-9131-2fed32e19764" providerId="ADAL" clId="{E8F091B9-3C74-7D4D-83DA-FB37D03D5949}" dt="2024-03-20T07:25:12.771" v="30" actId="1076"/>
          <ac:grpSpMkLst>
            <pc:docMk/>
            <pc:sldMk cId="1902636142" sldId="400"/>
            <ac:grpSpMk id="73" creationId="{BA8EDCA9-745B-9AF1-03F7-269FFC1A80FB}"/>
          </ac:grpSpMkLst>
        </pc:grpChg>
        <pc:grpChg chg="del">
          <ac:chgData name="Biagio BOI" userId="5d6ea920-c727-4d79-9131-2fed32e19764" providerId="ADAL" clId="{E8F091B9-3C74-7D4D-83DA-FB37D03D5949}" dt="2024-03-20T07:19:54.776" v="0" actId="478"/>
          <ac:grpSpMkLst>
            <pc:docMk/>
            <pc:sldMk cId="1902636142" sldId="400"/>
            <ac:grpSpMk id="95" creationId="{5A785DDB-2A21-6947-288C-B7C309B32351}"/>
          </ac:grpSpMkLst>
        </pc:grpChg>
        <pc:picChg chg="add mod">
          <ac:chgData name="Biagio BOI" userId="5d6ea920-c727-4d79-9131-2fed32e19764" providerId="ADAL" clId="{E8F091B9-3C74-7D4D-83DA-FB37D03D5949}" dt="2024-03-20T07:25:32.908" v="36" actId="1076"/>
          <ac:picMkLst>
            <pc:docMk/>
            <pc:sldMk cId="1902636142" sldId="400"/>
            <ac:picMk id="3" creationId="{EF226C57-7B8A-41DF-9D0E-FA7CB1AD84ED}"/>
          </ac:picMkLst>
        </pc:picChg>
        <pc:picChg chg="mod">
          <ac:chgData name="Biagio BOI" userId="5d6ea920-c727-4d79-9131-2fed32e19764" providerId="ADAL" clId="{E8F091B9-3C74-7D4D-83DA-FB37D03D5949}" dt="2024-03-20T07:25:12.771" v="30" actId="1076"/>
          <ac:picMkLst>
            <pc:docMk/>
            <pc:sldMk cId="1902636142" sldId="400"/>
            <ac:picMk id="10" creationId="{8950D346-931D-2B7D-59D1-A940EFDEC5BF}"/>
          </ac:picMkLst>
        </pc:picChg>
        <pc:picChg chg="mod">
          <ac:chgData name="Biagio BOI" userId="5d6ea920-c727-4d79-9131-2fed32e19764" providerId="ADAL" clId="{E8F091B9-3C74-7D4D-83DA-FB37D03D5949}" dt="2024-03-20T07:25:12.771" v="30" actId="1076"/>
          <ac:picMkLst>
            <pc:docMk/>
            <pc:sldMk cId="1902636142" sldId="400"/>
            <ac:picMk id="11" creationId="{54EB86EC-E5A0-0C42-12DC-B2DB6315D129}"/>
          </ac:picMkLst>
        </pc:picChg>
        <pc:picChg chg="add mod">
          <ac:chgData name="Biagio BOI" userId="5d6ea920-c727-4d79-9131-2fed32e19764" providerId="ADAL" clId="{E8F091B9-3C74-7D4D-83DA-FB37D03D5949}" dt="2024-03-20T07:25:31.348" v="35" actId="1076"/>
          <ac:picMkLst>
            <pc:docMk/>
            <pc:sldMk cId="1902636142" sldId="400"/>
            <ac:picMk id="12" creationId="{B3329CB6-5DFC-E106-29AD-AA6F23B827AC}"/>
          </ac:picMkLst>
        </pc:picChg>
        <pc:picChg chg="del">
          <ac:chgData name="Biagio BOI" userId="5d6ea920-c727-4d79-9131-2fed32e19764" providerId="ADAL" clId="{E8F091B9-3C74-7D4D-83DA-FB37D03D5949}" dt="2024-03-20T07:23:26.676" v="7" actId="478"/>
          <ac:picMkLst>
            <pc:docMk/>
            <pc:sldMk cId="1902636142" sldId="400"/>
            <ac:picMk id="4098" creationId="{C6074344-6BC8-E08C-EF76-671A1F12E40A}"/>
          </ac:picMkLst>
        </pc:picChg>
        <pc:cxnChg chg="mod">
          <ac:chgData name="Biagio BOI" userId="5d6ea920-c727-4d79-9131-2fed32e19764" providerId="ADAL" clId="{E8F091B9-3C74-7D4D-83DA-FB37D03D5949}" dt="2024-03-20T07:25:12.771" v="30" actId="1076"/>
          <ac:cxnSpMkLst>
            <pc:docMk/>
            <pc:sldMk cId="1902636142" sldId="400"/>
            <ac:cxnSpMk id="100" creationId="{E7D24C31-4545-4053-816A-114B1526E471}"/>
          </ac:cxnSpMkLst>
        </pc:cxnChg>
        <pc:cxnChg chg="del mod">
          <ac:chgData name="Biagio BOI" userId="5d6ea920-c727-4d79-9131-2fed32e19764" providerId="ADAL" clId="{E8F091B9-3C74-7D4D-83DA-FB37D03D5949}" dt="2024-03-20T07:19:54.776" v="0" actId="478"/>
          <ac:cxnSpMkLst>
            <pc:docMk/>
            <pc:sldMk cId="1902636142" sldId="400"/>
            <ac:cxnSpMk id="101" creationId="{E8CBA400-C47D-46D6-61E8-DB585C154F66}"/>
          </ac:cxnSpMkLst>
        </pc:cxnChg>
      </pc:sldChg>
      <pc:sldChg chg="modSp del mod">
        <pc:chgData name="Biagio BOI" userId="5d6ea920-c727-4d79-9131-2fed32e19764" providerId="ADAL" clId="{E8F091B9-3C74-7D4D-83DA-FB37D03D5949}" dt="2024-03-20T07:32:45.271" v="177" actId="2696"/>
        <pc:sldMkLst>
          <pc:docMk/>
          <pc:sldMk cId="1607869487" sldId="403"/>
        </pc:sldMkLst>
        <pc:spChg chg="mod">
          <ac:chgData name="Biagio BOI" userId="5d6ea920-c727-4d79-9131-2fed32e19764" providerId="ADAL" clId="{E8F091B9-3C74-7D4D-83DA-FB37D03D5949}" dt="2024-03-20T07:32:34.424" v="176" actId="108"/>
          <ac:spMkLst>
            <pc:docMk/>
            <pc:sldMk cId="1607869487" sldId="403"/>
            <ac:spMk id="20" creationId="{1C90F019-8C1E-70B9-2E56-EE4CB654C0A6}"/>
          </ac:spMkLst>
        </pc:spChg>
        <pc:grpChg chg="mod">
          <ac:chgData name="Biagio BOI" userId="5d6ea920-c727-4d79-9131-2fed32e19764" providerId="ADAL" clId="{E8F091B9-3C74-7D4D-83DA-FB37D03D5949}" dt="2024-03-20T07:32:28.020" v="175" actId="1076"/>
          <ac:grpSpMkLst>
            <pc:docMk/>
            <pc:sldMk cId="1607869487" sldId="403"/>
            <ac:grpSpMk id="21" creationId="{0022A121-76A9-6D38-C801-7054BF5E5DFE}"/>
          </ac:grpSpMkLst>
        </pc:grpChg>
      </pc:sldChg>
      <pc:sldChg chg="modSp mod modNotesTx">
        <pc:chgData name="Biagio BOI" userId="5d6ea920-c727-4d79-9131-2fed32e19764" providerId="ADAL" clId="{E8F091B9-3C74-7D4D-83DA-FB37D03D5949}" dt="2024-03-20T07:33:48.360" v="193" actId="20577"/>
        <pc:sldMkLst>
          <pc:docMk/>
          <pc:sldMk cId="1414199764" sldId="404"/>
        </pc:sldMkLst>
        <pc:spChg chg="mod">
          <ac:chgData name="Biagio BOI" userId="5d6ea920-c727-4d79-9131-2fed32e19764" providerId="ADAL" clId="{E8F091B9-3C74-7D4D-83DA-FB37D03D5949}" dt="2024-03-20T07:33:30.315" v="189" actId="108"/>
          <ac:spMkLst>
            <pc:docMk/>
            <pc:sldMk cId="1414199764" sldId="404"/>
            <ac:spMk id="5" creationId="{DE2DE59B-E4C9-CB08-1E0D-2640E2826A09}"/>
          </ac:spMkLst>
        </pc:spChg>
        <pc:spChg chg="mod">
          <ac:chgData name="Biagio BOI" userId="5d6ea920-c727-4d79-9131-2fed32e19764" providerId="ADAL" clId="{E8F091B9-3C74-7D4D-83DA-FB37D03D5949}" dt="2024-03-20T07:33:39.553" v="192" actId="1076"/>
          <ac:spMkLst>
            <pc:docMk/>
            <pc:sldMk cId="1414199764" sldId="404"/>
            <ac:spMk id="9" creationId="{8E4D138B-537D-2FFB-155F-00ADF6628936}"/>
          </ac:spMkLst>
        </pc:spChg>
        <pc:spChg chg="mod">
          <ac:chgData name="Biagio BOI" userId="5d6ea920-c727-4d79-9131-2fed32e19764" providerId="ADAL" clId="{E8F091B9-3C74-7D4D-83DA-FB37D03D5949}" dt="2024-03-20T07:33:12.602" v="184" actId="1076"/>
          <ac:spMkLst>
            <pc:docMk/>
            <pc:sldMk cId="1414199764" sldId="404"/>
            <ac:spMk id="10" creationId="{43D5350C-9723-26B7-3AA3-C9E9EFEEA36F}"/>
          </ac:spMkLst>
        </pc:spChg>
        <pc:spChg chg="mod">
          <ac:chgData name="Biagio BOI" userId="5d6ea920-c727-4d79-9131-2fed32e19764" providerId="ADAL" clId="{E8F091B9-3C74-7D4D-83DA-FB37D03D5949}" dt="2024-03-20T07:33:06.857" v="182"/>
          <ac:spMkLst>
            <pc:docMk/>
            <pc:sldMk cId="1414199764" sldId="404"/>
            <ac:spMk id="11" creationId="{1436BD75-BF0B-C415-D448-483635D2B801}"/>
          </ac:spMkLst>
        </pc:spChg>
        <pc:grpChg chg="mod">
          <ac:chgData name="Biagio BOI" userId="5d6ea920-c727-4d79-9131-2fed32e19764" providerId="ADAL" clId="{E8F091B9-3C74-7D4D-83DA-FB37D03D5949}" dt="2024-03-20T07:33:36.541" v="191" actId="1076"/>
          <ac:grpSpMkLst>
            <pc:docMk/>
            <pc:sldMk cId="1414199764" sldId="404"/>
            <ac:grpSpMk id="6" creationId="{C7CACC60-0478-31BF-8176-3356E7868743}"/>
          </ac:grpSpMkLst>
        </pc:grpChg>
        <pc:grpChg chg="mod">
          <ac:chgData name="Biagio BOI" userId="5d6ea920-c727-4d79-9131-2fed32e19764" providerId="ADAL" clId="{E8F091B9-3C74-7D4D-83DA-FB37D03D5949}" dt="2024-03-20T07:33:17.648" v="185" actId="1076"/>
          <ac:grpSpMkLst>
            <pc:docMk/>
            <pc:sldMk cId="1414199764" sldId="404"/>
            <ac:grpSpMk id="12" creationId="{B60625DF-E753-E1C2-FC26-E2BD334B809F}"/>
          </ac:grpSpMkLst>
        </pc:grpChg>
      </pc:sldChg>
      <pc:sldChg chg="addSp delSp modSp mod">
        <pc:chgData name="Biagio BOI" userId="5d6ea920-c727-4d79-9131-2fed32e19764" providerId="ADAL" clId="{E8F091B9-3C74-7D4D-83DA-FB37D03D5949}" dt="2024-03-20T08:08:23.523" v="1154" actId="1076"/>
        <pc:sldMkLst>
          <pc:docMk/>
          <pc:sldMk cId="1223410057" sldId="405"/>
        </pc:sldMkLst>
        <pc:spChg chg="mod">
          <ac:chgData name="Biagio BOI" userId="5d6ea920-c727-4d79-9131-2fed32e19764" providerId="ADAL" clId="{E8F091B9-3C74-7D4D-83DA-FB37D03D5949}" dt="2024-03-20T08:08:23.523" v="1154" actId="1076"/>
          <ac:spMkLst>
            <pc:docMk/>
            <pc:sldMk cId="1223410057" sldId="405"/>
            <ac:spMk id="9" creationId="{8E4D138B-537D-2FFB-155F-00ADF6628936}"/>
          </ac:spMkLst>
        </pc:spChg>
        <pc:spChg chg="mod">
          <ac:chgData name="Biagio BOI" userId="5d6ea920-c727-4d79-9131-2fed32e19764" providerId="ADAL" clId="{E8F091B9-3C74-7D4D-83DA-FB37D03D5949}" dt="2024-03-20T08:08:20.152" v="1153"/>
          <ac:spMkLst>
            <pc:docMk/>
            <pc:sldMk cId="1223410057" sldId="405"/>
            <ac:spMk id="13" creationId="{8A65CDC6-865A-D5F5-1BF7-2C54CD989F4B}"/>
          </ac:spMkLst>
        </pc:spChg>
        <pc:spChg chg="mod">
          <ac:chgData name="Biagio BOI" userId="5d6ea920-c727-4d79-9131-2fed32e19764" providerId="ADAL" clId="{E8F091B9-3C74-7D4D-83DA-FB37D03D5949}" dt="2024-03-20T08:08:20.152" v="1153"/>
          <ac:spMkLst>
            <pc:docMk/>
            <pc:sldMk cId="1223410057" sldId="405"/>
            <ac:spMk id="14" creationId="{18ACCF33-6A43-EF0A-C652-76CEFE057E17}"/>
          </ac:spMkLst>
        </pc:spChg>
        <pc:grpChg chg="add mod">
          <ac:chgData name="Biagio BOI" userId="5d6ea920-c727-4d79-9131-2fed32e19764" providerId="ADAL" clId="{E8F091B9-3C74-7D4D-83DA-FB37D03D5949}" dt="2024-03-20T08:08:20.152" v="1153"/>
          <ac:grpSpMkLst>
            <pc:docMk/>
            <pc:sldMk cId="1223410057" sldId="405"/>
            <ac:grpSpMk id="3" creationId="{1475BA6D-089D-1BFE-C891-F0C9AA061376}"/>
          </ac:grpSpMkLst>
        </pc:grpChg>
        <pc:grpChg chg="del">
          <ac:chgData name="Biagio BOI" userId="5d6ea920-c727-4d79-9131-2fed32e19764" providerId="ADAL" clId="{E8F091B9-3C74-7D4D-83DA-FB37D03D5949}" dt="2024-03-20T08:08:19.925" v="1152" actId="478"/>
          <ac:grpSpMkLst>
            <pc:docMk/>
            <pc:sldMk cId="1223410057" sldId="405"/>
            <ac:grpSpMk id="12" creationId="{3779543A-DF69-5252-B894-D26FE9850608}"/>
          </ac:grpSpMkLst>
        </pc:grpChg>
      </pc:sldChg>
      <pc:sldChg chg="modSp mod">
        <pc:chgData name="Biagio BOI" userId="5d6ea920-c727-4d79-9131-2fed32e19764" providerId="ADAL" clId="{E8F091B9-3C74-7D4D-83DA-FB37D03D5949}" dt="2024-03-20T08:07:00.920" v="1143" actId="1035"/>
        <pc:sldMkLst>
          <pc:docMk/>
          <pc:sldMk cId="3473310255" sldId="406"/>
        </pc:sldMkLst>
        <pc:spChg chg="mod">
          <ac:chgData name="Biagio BOI" userId="5d6ea920-c727-4d79-9131-2fed32e19764" providerId="ADAL" clId="{E8F091B9-3C74-7D4D-83DA-FB37D03D5949}" dt="2024-03-20T08:06:52.223" v="1114" actId="14100"/>
          <ac:spMkLst>
            <pc:docMk/>
            <pc:sldMk cId="3473310255" sldId="406"/>
            <ac:spMk id="14" creationId="{A16CC818-864B-A3D2-AFB0-0BF0FFE59295}"/>
          </ac:spMkLst>
        </pc:spChg>
        <pc:spChg chg="mod">
          <ac:chgData name="Biagio BOI" userId="5d6ea920-c727-4d79-9131-2fed32e19764" providerId="ADAL" clId="{E8F091B9-3C74-7D4D-83DA-FB37D03D5949}" dt="2024-03-20T08:06:48.524" v="1113" actId="403"/>
          <ac:spMkLst>
            <pc:docMk/>
            <pc:sldMk cId="3473310255" sldId="406"/>
            <ac:spMk id="15" creationId="{8F7609BA-810B-1A79-AE61-FAA6D0164D18}"/>
          </ac:spMkLst>
        </pc:spChg>
        <pc:spChg chg="mod">
          <ac:chgData name="Biagio BOI" userId="5d6ea920-c727-4d79-9131-2fed32e19764" providerId="ADAL" clId="{E8F091B9-3C74-7D4D-83DA-FB37D03D5949}" dt="2024-03-20T08:06:31.375" v="1109" actId="1076"/>
          <ac:spMkLst>
            <pc:docMk/>
            <pc:sldMk cId="3473310255" sldId="406"/>
            <ac:spMk id="36" creationId="{F04EFB0D-34A2-E112-D553-9A61230E335B}"/>
          </ac:spMkLst>
        </pc:spChg>
        <pc:spChg chg="mod">
          <ac:chgData name="Biagio BOI" userId="5d6ea920-c727-4d79-9131-2fed32e19764" providerId="ADAL" clId="{E8F091B9-3C74-7D4D-83DA-FB37D03D5949}" dt="2024-03-20T08:05:23.715" v="1070" actId="20577"/>
          <ac:spMkLst>
            <pc:docMk/>
            <pc:sldMk cId="3473310255" sldId="406"/>
            <ac:spMk id="37" creationId="{4DBDB8B5-9F31-F53E-0332-40183180C0F4}"/>
          </ac:spMkLst>
        </pc:spChg>
        <pc:spChg chg="mod">
          <ac:chgData name="Biagio BOI" userId="5d6ea920-c727-4d79-9131-2fed32e19764" providerId="ADAL" clId="{E8F091B9-3C74-7D4D-83DA-FB37D03D5949}" dt="2024-03-20T08:05:10.359" v="1065" actId="14100"/>
          <ac:spMkLst>
            <pc:docMk/>
            <pc:sldMk cId="3473310255" sldId="406"/>
            <ac:spMk id="41" creationId="{D83D849B-FDD6-8970-2A51-56B0B85AD497}"/>
          </ac:spMkLst>
        </pc:spChg>
        <pc:spChg chg="mod">
          <ac:chgData name="Biagio BOI" userId="5d6ea920-c727-4d79-9131-2fed32e19764" providerId="ADAL" clId="{E8F091B9-3C74-7D4D-83DA-FB37D03D5949}" dt="2024-03-20T08:05:55.621" v="1097" actId="1076"/>
          <ac:spMkLst>
            <pc:docMk/>
            <pc:sldMk cId="3473310255" sldId="406"/>
            <ac:spMk id="53" creationId="{FB1E2B2B-152A-6C65-919B-9866F27E74CF}"/>
          </ac:spMkLst>
        </pc:spChg>
        <pc:spChg chg="mod">
          <ac:chgData name="Biagio BOI" userId="5d6ea920-c727-4d79-9131-2fed32e19764" providerId="ADAL" clId="{E8F091B9-3C74-7D4D-83DA-FB37D03D5949}" dt="2024-03-20T08:05:48.046" v="1087" actId="1076"/>
          <ac:spMkLst>
            <pc:docMk/>
            <pc:sldMk cId="3473310255" sldId="406"/>
            <ac:spMk id="60" creationId="{168AE156-0399-EA19-9D17-226F6A47CF6D}"/>
          </ac:spMkLst>
        </pc:spChg>
        <pc:grpChg chg="mod">
          <ac:chgData name="Biagio BOI" userId="5d6ea920-c727-4d79-9131-2fed32e19764" providerId="ADAL" clId="{E8F091B9-3C74-7D4D-83DA-FB37D03D5949}" dt="2024-03-20T08:06:27.384" v="1108" actId="1076"/>
          <ac:grpSpMkLst>
            <pc:docMk/>
            <pc:sldMk cId="3473310255" sldId="406"/>
            <ac:grpSpMk id="8" creationId="{3779543A-DF69-5252-B894-D26FE9850608}"/>
          </ac:grpSpMkLst>
        </pc:grpChg>
        <pc:grpChg chg="mod">
          <ac:chgData name="Biagio BOI" userId="5d6ea920-c727-4d79-9131-2fed32e19764" providerId="ADAL" clId="{E8F091B9-3C74-7D4D-83DA-FB37D03D5949}" dt="2024-03-20T08:07:00.920" v="1143" actId="1035"/>
          <ac:grpSpMkLst>
            <pc:docMk/>
            <pc:sldMk cId="3473310255" sldId="406"/>
            <ac:grpSpMk id="38" creationId="{50B55565-6797-9994-BA70-8BC764F6F336}"/>
          </ac:grpSpMkLst>
        </pc:grpChg>
        <pc:grpChg chg="mod">
          <ac:chgData name="Biagio BOI" userId="5d6ea920-c727-4d79-9131-2fed32e19764" providerId="ADAL" clId="{E8F091B9-3C74-7D4D-83DA-FB37D03D5949}" dt="2024-03-20T08:07:00.920" v="1143" actId="1035"/>
          <ac:grpSpMkLst>
            <pc:docMk/>
            <pc:sldMk cId="3473310255" sldId="406"/>
            <ac:grpSpMk id="42" creationId="{992B22E8-D206-B537-EC6A-023A84217666}"/>
          </ac:grpSpMkLst>
        </pc:grpChg>
        <pc:grpChg chg="mod">
          <ac:chgData name="Biagio BOI" userId="5d6ea920-c727-4d79-9131-2fed32e19764" providerId="ADAL" clId="{E8F091B9-3C74-7D4D-83DA-FB37D03D5949}" dt="2024-03-20T08:07:00.920" v="1143" actId="1035"/>
          <ac:grpSpMkLst>
            <pc:docMk/>
            <pc:sldMk cId="3473310255" sldId="406"/>
            <ac:grpSpMk id="51" creationId="{71DB1779-90B0-9009-EEF5-61206B912E58}"/>
          </ac:grpSpMkLst>
        </pc:grpChg>
        <pc:grpChg chg="mod">
          <ac:chgData name="Biagio BOI" userId="5d6ea920-c727-4d79-9131-2fed32e19764" providerId="ADAL" clId="{E8F091B9-3C74-7D4D-83DA-FB37D03D5949}" dt="2024-03-20T08:07:00.920" v="1143" actId="1035"/>
          <ac:grpSpMkLst>
            <pc:docMk/>
            <pc:sldMk cId="3473310255" sldId="406"/>
            <ac:grpSpMk id="58" creationId="{C07B856C-D2B2-C451-74F8-85676F8F151C}"/>
          </ac:grpSpMkLst>
        </pc:grpChg>
        <pc:cxnChg chg="mod">
          <ac:chgData name="Biagio BOI" userId="5d6ea920-c727-4d79-9131-2fed32e19764" providerId="ADAL" clId="{E8F091B9-3C74-7D4D-83DA-FB37D03D5949}" dt="2024-03-20T08:07:00.920" v="1143" actId="1035"/>
          <ac:cxnSpMkLst>
            <pc:docMk/>
            <pc:sldMk cId="3473310255" sldId="406"/>
            <ac:cxnSpMk id="44" creationId="{37614F7D-6E72-A531-B48F-45F0961CC424}"/>
          </ac:cxnSpMkLst>
        </pc:cxnChg>
        <pc:cxnChg chg="mod">
          <ac:chgData name="Biagio BOI" userId="5d6ea920-c727-4d79-9131-2fed32e19764" providerId="ADAL" clId="{E8F091B9-3C74-7D4D-83DA-FB37D03D5949}" dt="2024-03-20T08:07:00.920" v="1143" actId="1035"/>
          <ac:cxnSpMkLst>
            <pc:docMk/>
            <pc:sldMk cId="3473310255" sldId="406"/>
            <ac:cxnSpMk id="46" creationId="{B3769B87-2F85-17C0-54A5-7DF245B6FDAC}"/>
          </ac:cxnSpMkLst>
        </pc:cxnChg>
        <pc:cxnChg chg="mod">
          <ac:chgData name="Biagio BOI" userId="5d6ea920-c727-4d79-9131-2fed32e19764" providerId="ADAL" clId="{E8F091B9-3C74-7D4D-83DA-FB37D03D5949}" dt="2024-03-20T08:07:00.920" v="1143" actId="1035"/>
          <ac:cxnSpMkLst>
            <pc:docMk/>
            <pc:sldMk cId="3473310255" sldId="406"/>
            <ac:cxnSpMk id="54" creationId="{FC9D8ED2-A312-2CBA-36C8-4F35AF74E807}"/>
          </ac:cxnSpMkLst>
        </pc:cxnChg>
      </pc:sldChg>
      <pc:sldChg chg="modSp mod">
        <pc:chgData name="Biagio BOI" userId="5d6ea920-c727-4d79-9131-2fed32e19764" providerId="ADAL" clId="{E8F091B9-3C74-7D4D-83DA-FB37D03D5949}" dt="2024-03-20T07:32:14.362" v="173" actId="122"/>
        <pc:sldMkLst>
          <pc:docMk/>
          <pc:sldMk cId="2845813505" sldId="407"/>
        </pc:sldMkLst>
        <pc:spChg chg="mod">
          <ac:chgData name="Biagio BOI" userId="5d6ea920-c727-4d79-9131-2fed32e19764" providerId="ADAL" clId="{E8F091B9-3C74-7D4D-83DA-FB37D03D5949}" dt="2024-03-20T07:31:18.220" v="158" actId="122"/>
          <ac:spMkLst>
            <pc:docMk/>
            <pc:sldMk cId="2845813505" sldId="407"/>
            <ac:spMk id="5" creationId="{EDE68770-90F6-784F-B24B-F89DC6B942E4}"/>
          </ac:spMkLst>
        </pc:spChg>
        <pc:spChg chg="mod">
          <ac:chgData name="Biagio BOI" userId="5d6ea920-c727-4d79-9131-2fed32e19764" providerId="ADAL" clId="{E8F091B9-3C74-7D4D-83DA-FB37D03D5949}" dt="2024-03-20T07:31:30.515" v="162" actId="20577"/>
          <ac:spMkLst>
            <pc:docMk/>
            <pc:sldMk cId="2845813505" sldId="407"/>
            <ac:spMk id="6" creationId="{1A0CB204-5E5E-874E-4B42-E101AB087958}"/>
          </ac:spMkLst>
        </pc:spChg>
        <pc:spChg chg="mod">
          <ac:chgData name="Biagio BOI" userId="5d6ea920-c727-4d79-9131-2fed32e19764" providerId="ADAL" clId="{E8F091B9-3C74-7D4D-83DA-FB37D03D5949}" dt="2024-03-20T07:31:33.595" v="163" actId="113"/>
          <ac:spMkLst>
            <pc:docMk/>
            <pc:sldMk cId="2845813505" sldId="407"/>
            <ac:spMk id="9" creationId="{951BCD24-F99C-A435-5688-CAD98B58E5BC}"/>
          </ac:spMkLst>
        </pc:spChg>
        <pc:spChg chg="mod">
          <ac:chgData name="Biagio BOI" userId="5d6ea920-c727-4d79-9131-2fed32e19764" providerId="ADAL" clId="{E8F091B9-3C74-7D4D-83DA-FB37D03D5949}" dt="2024-03-20T07:32:14.362" v="173" actId="122"/>
          <ac:spMkLst>
            <pc:docMk/>
            <pc:sldMk cId="2845813505" sldId="407"/>
            <ac:spMk id="11" creationId="{615D946A-2889-9913-028C-91F1C4092D17}"/>
          </ac:spMkLst>
        </pc:spChg>
        <pc:spChg chg="mod">
          <ac:chgData name="Biagio BOI" userId="5d6ea920-c727-4d79-9131-2fed32e19764" providerId="ADAL" clId="{E8F091B9-3C74-7D4D-83DA-FB37D03D5949}" dt="2024-03-20T07:32:03.268" v="172" actId="1076"/>
          <ac:spMkLst>
            <pc:docMk/>
            <pc:sldMk cId="2845813505" sldId="407"/>
            <ac:spMk id="12" creationId="{E194FC71-BF6E-AB11-3398-8B74157232D2}"/>
          </ac:spMkLst>
        </pc:spChg>
        <pc:grpChg chg="mod">
          <ac:chgData name="Biagio BOI" userId="5d6ea920-c727-4d79-9131-2fed32e19764" providerId="ADAL" clId="{E8F091B9-3C74-7D4D-83DA-FB37D03D5949}" dt="2024-03-20T07:31:24.437" v="159" actId="14100"/>
          <ac:grpSpMkLst>
            <pc:docMk/>
            <pc:sldMk cId="2845813505" sldId="407"/>
            <ac:grpSpMk id="3" creationId="{B1284BC5-FBE2-BC27-E851-01D65C5275E2}"/>
          </ac:grpSpMkLst>
        </pc:grpChg>
        <pc:grpChg chg="mod">
          <ac:chgData name="Biagio BOI" userId="5d6ea920-c727-4d79-9131-2fed32e19764" providerId="ADAL" clId="{E8F091B9-3C74-7D4D-83DA-FB37D03D5949}" dt="2024-03-20T07:31:59.935" v="171" actId="1076"/>
          <ac:grpSpMkLst>
            <pc:docMk/>
            <pc:sldMk cId="2845813505" sldId="407"/>
            <ac:grpSpMk id="8" creationId="{B186B93B-38AA-A902-A0C4-BB175703CED9}"/>
          </ac:grpSpMkLst>
        </pc:grpChg>
      </pc:sldChg>
      <pc:sldChg chg="modSp mod">
        <pc:chgData name="Biagio BOI" userId="5d6ea920-c727-4d79-9131-2fed32e19764" providerId="ADAL" clId="{E8F091B9-3C74-7D4D-83DA-FB37D03D5949}" dt="2024-03-20T07:34:15.922" v="195" actId="14100"/>
        <pc:sldMkLst>
          <pc:docMk/>
          <pc:sldMk cId="4184285045" sldId="408"/>
        </pc:sldMkLst>
        <pc:grpChg chg="mod">
          <ac:chgData name="Biagio BOI" userId="5d6ea920-c727-4d79-9131-2fed32e19764" providerId="ADAL" clId="{E8F091B9-3C74-7D4D-83DA-FB37D03D5949}" dt="2024-03-20T07:34:15.922" v="195" actId="14100"/>
          <ac:grpSpMkLst>
            <pc:docMk/>
            <pc:sldMk cId="4184285045" sldId="408"/>
            <ac:grpSpMk id="76" creationId="{692067D5-4FC1-2B56-921C-0E9280582221}"/>
          </ac:grpSpMkLst>
        </pc:grpChg>
      </pc:sldChg>
      <pc:sldChg chg="modSp mod">
        <pc:chgData name="Biagio BOI" userId="5d6ea920-c727-4d79-9131-2fed32e19764" providerId="ADAL" clId="{E8F091B9-3C74-7D4D-83DA-FB37D03D5949}" dt="2024-03-20T08:07:38.660" v="1151" actId="14100"/>
        <pc:sldMkLst>
          <pc:docMk/>
          <pc:sldMk cId="3106199601" sldId="414"/>
        </pc:sldMkLst>
        <pc:spChg chg="mod">
          <ac:chgData name="Biagio BOI" userId="5d6ea920-c727-4d79-9131-2fed32e19764" providerId="ADAL" clId="{E8F091B9-3C74-7D4D-83DA-FB37D03D5949}" dt="2024-03-20T08:07:26.451" v="1148" actId="1076"/>
          <ac:spMkLst>
            <pc:docMk/>
            <pc:sldMk cId="3106199601" sldId="414"/>
            <ac:spMk id="9" creationId="{8E4D138B-537D-2FFB-155F-00ADF6628936}"/>
          </ac:spMkLst>
        </pc:spChg>
        <pc:spChg chg="mod">
          <ac:chgData name="Biagio BOI" userId="5d6ea920-c727-4d79-9131-2fed32e19764" providerId="ADAL" clId="{E8F091B9-3C74-7D4D-83DA-FB37D03D5949}" dt="2024-03-20T08:07:33.898" v="1150" actId="108"/>
          <ac:spMkLst>
            <pc:docMk/>
            <pc:sldMk cId="3106199601" sldId="414"/>
            <ac:spMk id="10" creationId="{8F7609BA-810B-1A79-AE61-FAA6D0164D18}"/>
          </ac:spMkLst>
        </pc:spChg>
        <pc:spChg chg="mod">
          <ac:chgData name="Biagio BOI" userId="5d6ea920-c727-4d79-9131-2fed32e19764" providerId="ADAL" clId="{E8F091B9-3C74-7D4D-83DA-FB37D03D5949}" dt="2024-03-20T08:07:28.433" v="1149" actId="1076"/>
          <ac:spMkLst>
            <pc:docMk/>
            <pc:sldMk cId="3106199601" sldId="414"/>
            <ac:spMk id="15" creationId="{F989EF13-9FC1-6BA8-1187-48E6627F5A0E}"/>
          </ac:spMkLst>
        </pc:spChg>
        <pc:grpChg chg="mod">
          <ac:chgData name="Biagio BOI" userId="5d6ea920-c727-4d79-9131-2fed32e19764" providerId="ADAL" clId="{E8F091B9-3C74-7D4D-83DA-FB37D03D5949}" dt="2024-03-20T08:07:38.660" v="1151" actId="14100"/>
          <ac:grpSpMkLst>
            <pc:docMk/>
            <pc:sldMk cId="3106199601" sldId="414"/>
            <ac:grpSpMk id="12" creationId="{3779543A-DF69-5252-B894-D26FE9850608}"/>
          </ac:grpSpMkLst>
        </pc:grpChg>
      </pc:sldChg>
      <pc:sldChg chg="addSp delSp modSp mod">
        <pc:chgData name="Biagio BOI" userId="5d6ea920-c727-4d79-9131-2fed32e19764" providerId="ADAL" clId="{E8F091B9-3C74-7D4D-83DA-FB37D03D5949}" dt="2024-03-20T08:08:34.655" v="1156"/>
        <pc:sldMkLst>
          <pc:docMk/>
          <pc:sldMk cId="3877030633" sldId="415"/>
        </pc:sldMkLst>
        <pc:spChg chg="mod">
          <ac:chgData name="Biagio BOI" userId="5d6ea920-c727-4d79-9131-2fed32e19764" providerId="ADAL" clId="{E8F091B9-3C74-7D4D-83DA-FB37D03D5949}" dt="2024-03-20T08:07:20.419" v="1147" actId="1076"/>
          <ac:spMkLst>
            <pc:docMk/>
            <pc:sldMk cId="3877030633" sldId="415"/>
            <ac:spMk id="9" creationId="{8E4D138B-537D-2FFB-155F-00ADF6628936}"/>
          </ac:spMkLst>
        </pc:spChg>
        <pc:spChg chg="mod">
          <ac:chgData name="Biagio BOI" userId="5d6ea920-c727-4d79-9131-2fed32e19764" providerId="ADAL" clId="{E8F091B9-3C74-7D4D-83DA-FB37D03D5949}" dt="2024-03-20T08:07:09.914" v="1144" actId="108"/>
          <ac:spMkLst>
            <pc:docMk/>
            <pc:sldMk cId="3877030633" sldId="415"/>
            <ac:spMk id="10" creationId="{8F7609BA-810B-1A79-AE61-FAA6D0164D18}"/>
          </ac:spMkLst>
        </pc:spChg>
        <pc:spChg chg="mod">
          <ac:chgData name="Biagio BOI" userId="5d6ea920-c727-4d79-9131-2fed32e19764" providerId="ADAL" clId="{E8F091B9-3C74-7D4D-83DA-FB37D03D5949}" dt="2024-03-20T08:08:34.655" v="1156"/>
          <ac:spMkLst>
            <pc:docMk/>
            <pc:sldMk cId="3877030633" sldId="415"/>
            <ac:spMk id="11" creationId="{15CFA410-34EC-5F79-1E6C-F15A1252DF10}"/>
          </ac:spMkLst>
        </pc:spChg>
        <pc:spChg chg="mod">
          <ac:chgData name="Biagio BOI" userId="5d6ea920-c727-4d79-9131-2fed32e19764" providerId="ADAL" clId="{E8F091B9-3C74-7D4D-83DA-FB37D03D5949}" dt="2024-03-20T08:07:18.868" v="1146" actId="1076"/>
          <ac:spMkLst>
            <pc:docMk/>
            <pc:sldMk cId="3877030633" sldId="415"/>
            <ac:spMk id="15" creationId="{F989EF13-9FC1-6BA8-1187-48E6627F5A0E}"/>
          </ac:spMkLst>
        </pc:spChg>
        <pc:spChg chg="mod">
          <ac:chgData name="Biagio BOI" userId="5d6ea920-c727-4d79-9131-2fed32e19764" providerId="ADAL" clId="{E8F091B9-3C74-7D4D-83DA-FB37D03D5949}" dt="2024-03-20T08:08:34.655" v="1156"/>
          <ac:spMkLst>
            <pc:docMk/>
            <pc:sldMk cId="3877030633" sldId="415"/>
            <ac:spMk id="16" creationId="{74FEF2E3-FB03-06CB-957F-B1443D45727E}"/>
          </ac:spMkLst>
        </pc:spChg>
        <pc:grpChg chg="add mod">
          <ac:chgData name="Biagio BOI" userId="5d6ea920-c727-4d79-9131-2fed32e19764" providerId="ADAL" clId="{E8F091B9-3C74-7D4D-83DA-FB37D03D5949}" dt="2024-03-20T08:08:34.655" v="1156"/>
          <ac:grpSpMkLst>
            <pc:docMk/>
            <pc:sldMk cId="3877030633" sldId="415"/>
            <ac:grpSpMk id="8" creationId="{E9BDDD7F-673D-031B-0F5A-E76F6043F562}"/>
          </ac:grpSpMkLst>
        </pc:grpChg>
        <pc:grpChg chg="del mod">
          <ac:chgData name="Biagio BOI" userId="5d6ea920-c727-4d79-9131-2fed32e19764" providerId="ADAL" clId="{E8F091B9-3C74-7D4D-83DA-FB37D03D5949}" dt="2024-03-20T08:08:32.270" v="1155" actId="478"/>
          <ac:grpSpMkLst>
            <pc:docMk/>
            <pc:sldMk cId="3877030633" sldId="415"/>
            <ac:grpSpMk id="12" creationId="{3779543A-DF69-5252-B894-D26FE9850608}"/>
          </ac:grpSpMkLst>
        </pc:grpChg>
      </pc:sldChg>
      <pc:sldMasterChg chg="modSldLayout">
        <pc:chgData name="Biagio BOI" userId="5d6ea920-c727-4d79-9131-2fed32e19764" providerId="ADAL" clId="{E8F091B9-3C74-7D4D-83DA-FB37D03D5949}" dt="2024-03-21T07:36:58.704" v="1313" actId="1076"/>
        <pc:sldMasterMkLst>
          <pc:docMk/>
          <pc:sldMasterMk cId="0" sldId="2147483680"/>
        </pc:sldMasterMkLst>
        <pc:sldLayoutChg chg="delSp modSp mod">
          <pc:chgData name="Biagio BOI" userId="5d6ea920-c727-4d79-9131-2fed32e19764" providerId="ADAL" clId="{E8F091B9-3C74-7D4D-83DA-FB37D03D5949}" dt="2024-03-21T07:36:58.704" v="1313" actId="1076"/>
          <pc:sldLayoutMkLst>
            <pc:docMk/>
            <pc:sldMasterMk cId="0" sldId="2147483680"/>
            <pc:sldLayoutMk cId="0" sldId="2147483648"/>
          </pc:sldLayoutMkLst>
          <pc:spChg chg="mod">
            <ac:chgData name="Biagio BOI" userId="5d6ea920-c727-4d79-9131-2fed32e19764" providerId="ADAL" clId="{E8F091B9-3C74-7D4D-83DA-FB37D03D5949}" dt="2024-03-21T07:36:49.227" v="1310" actId="1076"/>
            <ac:spMkLst>
              <pc:docMk/>
              <pc:sldMasterMk cId="0" sldId="2147483680"/>
              <pc:sldLayoutMk cId="0" sldId="2147483648"/>
              <ac:spMk id="4" creationId="{9924F62F-76EB-A2B2-2615-07E1D4A4A50C}"/>
            </ac:spMkLst>
          </pc:spChg>
          <pc:spChg chg="del">
            <ac:chgData name="Biagio BOI" userId="5d6ea920-c727-4d79-9131-2fed32e19764" providerId="ADAL" clId="{E8F091B9-3C74-7D4D-83DA-FB37D03D5949}" dt="2024-03-20T13:40:17.202" v="1259" actId="478"/>
            <ac:spMkLst>
              <pc:docMk/>
              <pc:sldMasterMk cId="0" sldId="2147483680"/>
              <pc:sldLayoutMk cId="0" sldId="2147483648"/>
              <ac:spMk id="25" creationId="{00000000-0000-0000-0000-000000000000}"/>
            </ac:spMkLst>
          </pc:spChg>
          <pc:spChg chg="del">
            <ac:chgData name="Biagio BOI" userId="5d6ea920-c727-4d79-9131-2fed32e19764" providerId="ADAL" clId="{E8F091B9-3C74-7D4D-83DA-FB37D03D5949}" dt="2024-03-20T13:40:14.927" v="1257" actId="478"/>
            <ac:spMkLst>
              <pc:docMk/>
              <pc:sldMasterMk cId="0" sldId="2147483680"/>
              <pc:sldLayoutMk cId="0" sldId="2147483648"/>
              <ac:spMk id="26" creationId="{00000000-0000-0000-0000-000000000000}"/>
            </ac:spMkLst>
          </pc:spChg>
          <pc:spChg chg="del">
            <ac:chgData name="Biagio BOI" userId="5d6ea920-c727-4d79-9131-2fed32e19764" providerId="ADAL" clId="{E8F091B9-3C74-7D4D-83DA-FB37D03D5949}" dt="2024-03-20T13:40:16.306" v="1258" actId="478"/>
            <ac:spMkLst>
              <pc:docMk/>
              <pc:sldMasterMk cId="0" sldId="2147483680"/>
              <pc:sldLayoutMk cId="0" sldId="2147483648"/>
              <ac:spMk id="27" creationId="{00000000-0000-0000-0000-000000000000}"/>
            </ac:spMkLst>
          </pc:spChg>
          <pc:spChg chg="del">
            <ac:chgData name="Biagio BOI" userId="5d6ea920-c727-4d79-9131-2fed32e19764" providerId="ADAL" clId="{E8F091B9-3C74-7D4D-83DA-FB37D03D5949}" dt="2024-03-20T13:40:20.324" v="1262" actId="478"/>
            <ac:spMkLst>
              <pc:docMk/>
              <pc:sldMasterMk cId="0" sldId="2147483680"/>
              <pc:sldLayoutMk cId="0" sldId="2147483648"/>
              <ac:spMk id="28" creationId="{00000000-0000-0000-0000-000000000000}"/>
            </ac:spMkLst>
          </pc:spChg>
          <pc:spChg chg="del">
            <ac:chgData name="Biagio BOI" userId="5d6ea920-c727-4d79-9131-2fed32e19764" providerId="ADAL" clId="{E8F091B9-3C74-7D4D-83DA-FB37D03D5949}" dt="2024-03-20T13:40:18.604" v="1261" actId="478"/>
            <ac:spMkLst>
              <pc:docMk/>
              <pc:sldMasterMk cId="0" sldId="2147483680"/>
              <pc:sldLayoutMk cId="0" sldId="2147483648"/>
              <ac:spMk id="29" creationId="{00000000-0000-0000-0000-000000000000}"/>
            </ac:spMkLst>
          </pc:spChg>
          <pc:spChg chg="del">
            <ac:chgData name="Biagio BOI" userId="5d6ea920-c727-4d79-9131-2fed32e19764" providerId="ADAL" clId="{E8F091B9-3C74-7D4D-83DA-FB37D03D5949}" dt="2024-03-20T13:40:17.912" v="1260" actId="478"/>
            <ac:spMkLst>
              <pc:docMk/>
              <pc:sldMasterMk cId="0" sldId="2147483680"/>
              <pc:sldLayoutMk cId="0" sldId="2147483648"/>
              <ac:spMk id="30" creationId="{00000000-0000-0000-0000-000000000000}"/>
            </ac:spMkLst>
          </pc:spChg>
          <pc:grpChg chg="del">
            <ac:chgData name="Biagio BOI" userId="5d6ea920-c727-4d79-9131-2fed32e19764" providerId="ADAL" clId="{E8F091B9-3C74-7D4D-83DA-FB37D03D5949}" dt="2024-03-20T13:40:20.324" v="1262" actId="478"/>
            <ac:grpSpMkLst>
              <pc:docMk/>
              <pc:sldMasterMk cId="0" sldId="2147483680"/>
              <pc:sldLayoutMk cId="0" sldId="2147483648"/>
              <ac:grpSpMk id="13" creationId="{00000000-0000-0000-0000-000000000000}"/>
            </ac:grpSpMkLst>
          </pc:grpChg>
          <pc:grpChg chg="del">
            <ac:chgData name="Biagio BOI" userId="5d6ea920-c727-4d79-9131-2fed32e19764" providerId="ADAL" clId="{E8F091B9-3C74-7D4D-83DA-FB37D03D5949}" dt="2024-03-20T13:40:20.324" v="1262" actId="478"/>
            <ac:grpSpMkLst>
              <pc:docMk/>
              <pc:sldMasterMk cId="0" sldId="2147483680"/>
              <pc:sldLayoutMk cId="0" sldId="2147483648"/>
              <ac:grpSpMk id="20" creationId="{00000000-0000-0000-0000-000000000000}"/>
            </ac:grpSpMkLst>
          </pc:grpChg>
          <pc:picChg chg="mod">
            <ac:chgData name="Biagio BOI" userId="5d6ea920-c727-4d79-9131-2fed32e19764" providerId="ADAL" clId="{E8F091B9-3C74-7D4D-83DA-FB37D03D5949}" dt="2024-03-21T07:36:49.227" v="1310" actId="1076"/>
            <ac:picMkLst>
              <pc:docMk/>
              <pc:sldMasterMk cId="0" sldId="2147483680"/>
              <pc:sldLayoutMk cId="0" sldId="2147483648"/>
              <ac:picMk id="2" creationId="{068197D9-A436-8C0D-1A18-5E9BE536352B}"/>
            </ac:picMkLst>
          </pc:picChg>
          <pc:picChg chg="mod">
            <ac:chgData name="Biagio BOI" userId="5d6ea920-c727-4d79-9131-2fed32e19764" providerId="ADAL" clId="{E8F091B9-3C74-7D4D-83DA-FB37D03D5949}" dt="2024-03-21T07:36:57.448" v="1312" actId="1076"/>
            <ac:picMkLst>
              <pc:docMk/>
              <pc:sldMasterMk cId="0" sldId="2147483680"/>
              <pc:sldLayoutMk cId="0" sldId="2147483648"/>
              <ac:picMk id="3" creationId="{44D10FF3-2EC3-0CB8-A823-82ADF08D3737}"/>
            </ac:picMkLst>
          </pc:picChg>
          <pc:picChg chg="mod">
            <ac:chgData name="Biagio BOI" userId="5d6ea920-c727-4d79-9131-2fed32e19764" providerId="ADAL" clId="{E8F091B9-3C74-7D4D-83DA-FB37D03D5949}" dt="2024-03-21T07:36:58.704" v="1313" actId="1076"/>
            <ac:picMkLst>
              <pc:docMk/>
              <pc:sldMasterMk cId="0" sldId="2147483680"/>
              <pc:sldLayoutMk cId="0" sldId="2147483648"/>
              <ac:picMk id="5" creationId="{BF3608BF-A810-6590-8C17-59E86B2BE73D}"/>
            </ac:picMkLst>
          </pc:picChg>
          <pc:cxnChg chg="del">
            <ac:chgData name="Biagio BOI" userId="5d6ea920-c727-4d79-9131-2fed32e19764" providerId="ADAL" clId="{E8F091B9-3C74-7D4D-83DA-FB37D03D5949}" dt="2024-03-20T13:40:20.324" v="1262" actId="478"/>
            <ac:cxnSpMkLst>
              <pc:docMk/>
              <pc:sldMasterMk cId="0" sldId="2147483680"/>
              <pc:sldLayoutMk cId="0" sldId="2147483648"/>
              <ac:cxnSpMk id="10" creationId="{00000000-0000-0000-0000-000000000000}"/>
            </ac:cxnSpMkLst>
          </pc:cxnChg>
          <pc:cxnChg chg="del">
            <ac:chgData name="Biagio BOI" userId="5d6ea920-c727-4d79-9131-2fed32e19764" providerId="ADAL" clId="{E8F091B9-3C74-7D4D-83DA-FB37D03D5949}" dt="2024-03-20T13:40:20.324" v="1262" actId="478"/>
            <ac:cxnSpMkLst>
              <pc:docMk/>
              <pc:sldMasterMk cId="0" sldId="2147483680"/>
              <pc:sldLayoutMk cId="0" sldId="2147483648"/>
              <ac:cxnSpMk id="11" creationId="{00000000-0000-0000-0000-000000000000}"/>
            </ac:cxnSpMkLst>
          </pc:cxnChg>
          <pc:cxnChg chg="del">
            <ac:chgData name="Biagio BOI" userId="5d6ea920-c727-4d79-9131-2fed32e19764" providerId="ADAL" clId="{E8F091B9-3C74-7D4D-83DA-FB37D03D5949}" dt="2024-03-20T13:40:24.862" v="1263" actId="478"/>
            <ac:cxnSpMkLst>
              <pc:docMk/>
              <pc:sldMasterMk cId="0" sldId="2147483680"/>
              <pc:sldLayoutMk cId="0" sldId="2147483648"/>
              <ac:cxnSpMk id="12" creationId="{00000000-0000-0000-0000-000000000000}"/>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D4E64F8-F9A3-26F2-C588-049E4C8AC3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3B14BD4-9691-7C2A-67BD-05C0A75132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FB79B-0DBD-5841-AA43-8F90EC3DAA2C}" type="datetimeFigureOut">
              <a:rPr lang="it-IT" smtClean="0"/>
              <a:t>31/03/2025</a:t>
            </a:fld>
            <a:endParaRPr lang="it-IT"/>
          </a:p>
        </p:txBody>
      </p:sp>
      <p:sp>
        <p:nvSpPr>
          <p:cNvPr id="4" name="Segnaposto piè di pagina 3">
            <a:extLst>
              <a:ext uri="{FF2B5EF4-FFF2-40B4-BE49-F238E27FC236}">
                <a16:creationId xmlns:a16="http://schemas.microsoft.com/office/drawing/2014/main" id="{908648EC-F735-5A42-2638-4A3D6CF6E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E870EDD-218A-7DF9-98CB-F958703BC4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6FB05E-4C9C-554F-832A-0BD2B181B732}" type="slidenum">
              <a:rPr lang="it-IT" smtClean="0"/>
              <a:t>‹N›</a:t>
            </a:fld>
            <a:endParaRPr lang="it-IT"/>
          </a:p>
        </p:txBody>
      </p:sp>
    </p:spTree>
    <p:extLst>
      <p:ext uri="{BB962C8B-B14F-4D97-AF65-F5344CB8AC3E}">
        <p14:creationId xmlns:p14="http://schemas.microsoft.com/office/powerpoint/2010/main" val="396155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147182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dirty="0"/>
              <a:t>For instance, within an 8-qubit circuit as depicted in Figure, a challenge is delineated by 50 angles, with values falling within the range 0 2pie</a:t>
            </a:r>
          </a:p>
          <a:p>
            <a:pPr marL="158750" indent="0">
              <a:buNone/>
            </a:pPr>
            <a:r>
              <a:rPr lang="en-GB" dirty="0"/>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latin typeface="Barlow Semi Condensed" panose="00000506000000000000" pitchFamily="2" charset="0"/>
              </a:rPr>
              <a:t>In practical terms, the response corresponds to a dictionary wherein each potential </a:t>
            </a:r>
            <a:r>
              <a:rPr lang="en-GB" sz="1100" b="1" dirty="0">
                <a:latin typeface="Barlow Semi Condensed" panose="00000506000000000000" pitchFamily="2" charset="0"/>
              </a:rPr>
              <a:t>combination of qubit values </a:t>
            </a:r>
            <a:r>
              <a:rPr lang="en-GB" sz="1100" dirty="0">
                <a:latin typeface="Barlow Semi Condensed" panose="00000506000000000000" pitchFamily="2" charset="0"/>
              </a:rPr>
              <a:t>is associated with its corresponding output </a:t>
            </a:r>
            <a:r>
              <a:rPr lang="en-GB" sz="1100" b="1" dirty="0">
                <a:latin typeface="Barlow Semi Condensed" panose="00000506000000000000" pitchFamily="2" charset="0"/>
              </a:rPr>
              <a:t>percentage</a:t>
            </a:r>
            <a:r>
              <a:rPr lang="en-GB" sz="1100" dirty="0">
                <a:latin typeface="Barlow Semi Condensed" panose="00000506000000000000" pitchFamily="2" charset="0"/>
              </a:rPr>
              <a:t> between 0 and 1, and where all values of a single response sum to 1.</a:t>
            </a:r>
          </a:p>
          <a:p>
            <a:pPr marL="158750" indent="0">
              <a:buNone/>
            </a:pPr>
            <a:endParaRPr lang="it-IT" dirty="0"/>
          </a:p>
        </p:txBody>
      </p:sp>
    </p:spTree>
    <p:extLst>
      <p:ext uri="{BB962C8B-B14F-4D97-AF65-F5344CB8AC3E}">
        <p14:creationId xmlns:p14="http://schemas.microsoft.com/office/powerpoint/2010/main" val="346659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To assess the quality of the proposed QPUF system, several metrics have been tested: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kern="100" dirty="0">
              <a:effectLst/>
              <a:latin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In order to evaluate such Instability,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p>
        </p:txBody>
      </p:sp>
    </p:spTree>
    <p:extLst>
      <p:ext uri="{BB962C8B-B14F-4D97-AF65-F5344CB8AC3E}">
        <p14:creationId xmlns:p14="http://schemas.microsoft.com/office/powerpoint/2010/main" val="13340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To </a:t>
                </a:r>
                <a:r>
                  <a:rPr lang="it-IT" dirty="0" err="1"/>
                  <a:t>calculate</a:t>
                </a:r>
                <a:r>
                  <a:rPr lang="it-IT" dirty="0"/>
                  <a:t> the </a:t>
                </a:r>
                <a:r>
                  <a:rPr lang="it-IT" dirty="0" err="1"/>
                  <a:t>instability</a:t>
                </a:r>
                <a:r>
                  <a:rPr lang="it-IT" dirty="0"/>
                  <a:t>,</a:t>
                </a:r>
              </a:p>
            </p:txBody>
          </p:sp>
        </mc:Choice>
        <mc:Fallback xmlns="">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which is estimated by taking the average over the number of execution pairs given by the binomial coefficient </a:t>
                </a:r>
                <a:r>
                  <a:rPr lang="pt-BR" i="0" dirty="0">
                    <a:latin typeface="Cambria Math" panose="02040503050406030204" pitchFamily="18" charset="0"/>
                  </a:rPr>
                  <a:t>(</a:t>
                </a:r>
                <a:r>
                  <a:rPr lang="it-IT" b="0" i="0" dirty="0">
                    <a:latin typeface="Cambria Math" panose="02040503050406030204" pitchFamily="18" charset="0"/>
                  </a:rPr>
                  <a:t>𝐷</a:t>
                </a:r>
                <a:r>
                  <a:rPr lang="pt-BR" b="0" i="0" dirty="0">
                    <a:latin typeface="Cambria Math" panose="02040503050406030204" pitchFamily="18" charset="0"/>
                  </a:rPr>
                  <a:t>¦</a:t>
                </a:r>
                <a:r>
                  <a:rPr lang="it-IT" b="0" i="0" dirty="0">
                    <a:latin typeface="Cambria Math" panose="02040503050406030204" pitchFamily="18" charset="0"/>
                  </a:rPr>
                  <a:t>2)</a:t>
                </a:r>
                <a:r>
                  <a:rPr lang="en-GB" dirty="0"/>
                  <a:t>, and then normalized by the number of challenges, N.</a:t>
                </a:r>
              </a:p>
              <a:p>
                <a:pPr marL="158750" indent="0">
                  <a:buNone/>
                </a:pPr>
                <a:endParaRPr lang="it-IT" dirty="0"/>
              </a:p>
            </p:txBody>
          </p:sp>
        </mc:Fallback>
      </mc:AlternateContent>
    </p:spTree>
    <p:extLst>
      <p:ext uri="{BB962C8B-B14F-4D97-AF65-F5344CB8AC3E}">
        <p14:creationId xmlns:p14="http://schemas.microsoft.com/office/powerpoint/2010/main" val="127110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it-IT" dirty="0"/>
          </a:p>
        </p:txBody>
      </p:sp>
    </p:spTree>
    <p:extLst>
      <p:ext uri="{BB962C8B-B14F-4D97-AF65-F5344CB8AC3E}">
        <p14:creationId xmlns:p14="http://schemas.microsoft.com/office/powerpoint/2010/main" val="133004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2252045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sz="1100" dirty="0">
                <a:latin typeface="Barlow Semi Condensed" panose="00000506000000000000" pitchFamily="2" charset="0"/>
              </a:rPr>
              <a:t>In conducting experiments to evaluate QPUFs quality, </a:t>
            </a:r>
            <a:endParaRPr lang="it-IT" dirty="0"/>
          </a:p>
        </p:txBody>
      </p:sp>
    </p:spTree>
    <p:extLst>
      <p:ext uri="{BB962C8B-B14F-4D97-AF65-F5344CB8AC3E}">
        <p14:creationId xmlns:p14="http://schemas.microsoft.com/office/powerpoint/2010/main" val="3177715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For Instability testing, a set of 5 challenges ($N=5$) and 5 executions per challenge ($D=5$) were used.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Figure \ref{</a:t>
            </a:r>
            <a:r>
              <a:rPr lang="en-GB" dirty="0" err="1"/>
              <a:t>fig:instability</a:t>
            </a:r>
            <a:r>
              <a:rPr lang="en-GB" dirty="0"/>
              <a:t>} shows the distribution of Instability for the three tested devices, where index means the </a:t>
            </a:r>
            <a:r>
              <a:rPr lang="en-GB" dirty="0" err="1"/>
              <a:t>i-th</a:t>
            </a:r>
            <a:r>
              <a:rPr lang="en-GB" dirty="0"/>
              <a:t> iteration among $5*\</a:t>
            </a:r>
            <a:r>
              <a:rPr lang="en-GB" dirty="0" err="1"/>
              <a:t>binom</a:t>
            </a:r>
            <a:r>
              <a:rPr lang="en-GB" dirty="0"/>
              <a:t>{5}{2}$ iterations.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From the graphs, it can be observed that Instability values across all three devices hover around 5\%, with a maximum value not exceeding 7\%.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Additionally, increasing the number of measurement shots or executions leads to a reduction in Instability. This indicates that, without constraints on the usage of quantum hardware, the results can be further improved. </a:t>
            </a:r>
          </a:p>
          <a:p>
            <a:pPr marL="158750" indent="0">
              <a:buNone/>
            </a:pPr>
            <a:endParaRPr lang="it-IT" dirty="0"/>
          </a:p>
        </p:txBody>
      </p:sp>
    </p:spTree>
    <p:extLst>
      <p:ext uri="{BB962C8B-B14F-4D97-AF65-F5344CB8AC3E}">
        <p14:creationId xmlns:p14="http://schemas.microsoft.com/office/powerpoint/2010/main" val="176966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GB" dirty="0"/>
              <a:t>For Randomness testing, the number of challenges was set to $N=5$. Figure \ref{</a:t>
            </a:r>
            <a:r>
              <a:rPr lang="en-GB" dirty="0" err="1"/>
              <a:t>fig:randomness</a:t>
            </a:r>
            <a:r>
              <a:rPr lang="en-GB" dirty="0"/>
              <a:t>} illustrates the distribution of Randomness for the three devices among $\</a:t>
            </a:r>
            <a:r>
              <a:rPr lang="en-GB" dirty="0" err="1"/>
              <a:t>binom</a:t>
            </a:r>
            <a:r>
              <a:rPr lang="en-GB" dirty="0"/>
              <a:t>{5}{2}$ iterations.  The graphs indicate that Randomness values for all three devices fall within the range of 35–75\%, with an average of approximately 55\%. </a:t>
            </a:r>
            <a:endParaRPr lang="it-IT" dirty="0"/>
          </a:p>
        </p:txBody>
      </p:sp>
    </p:spTree>
    <p:extLst>
      <p:ext uri="{BB962C8B-B14F-4D97-AF65-F5344CB8AC3E}">
        <p14:creationId xmlns:p14="http://schemas.microsoft.com/office/powerpoint/2010/main" val="261994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For Uniqueness testing, the number of challenges was set to $N=5$, and the number of devices was $K=3$. Figure \ref{</a:t>
            </a:r>
            <a:r>
              <a:rPr lang="en-GB" dirty="0" err="1"/>
              <a:t>fig:uniqueness</a:t>
            </a:r>
            <a:r>
              <a:rPr lang="en-GB" dirty="0"/>
              <a:t>} shows the distribution of Uniqueness across the three tested devices for $3*5$ iterations.  From the graphs, it can be observed that the Uniqueness values range between 15–25\%, not going below 12\%.</a:t>
            </a:r>
            <a:endParaRPr lang="it-IT" dirty="0"/>
          </a:p>
        </p:txBody>
      </p:sp>
    </p:spTree>
    <p:extLst>
      <p:ext uri="{BB962C8B-B14F-4D97-AF65-F5344CB8AC3E}">
        <p14:creationId xmlns:p14="http://schemas.microsoft.com/office/powerpoint/2010/main" val="405356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dirty="0"/>
              <a:t>To interpret the obtained results, it is essential to note that the derived Instability values represent an upper bound, as continuous improvement was observed with an increased number of quantum circuit executions. The results aimed at achieving acceptable performance, rather than optimizing for the best possible outcomes, primarily due to limitations in the use of the quantum computing service.</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latin typeface="Barlow Semi Condensed" panose="00000506000000000000" pitchFamily="2" charset="0"/>
              </a:rPr>
              <a:t>Overall, the metric graphs indicate low Instability, good Randomness and a satisfactory Uniqueness. However, the Uniqueness of devices </a:t>
            </a:r>
            <a:r>
              <a:rPr lang="en-GB" sz="1100" b="1" dirty="0">
                <a:latin typeface="Barlow Semi Condensed" panose="00000506000000000000" pitchFamily="2" charset="0"/>
              </a:rPr>
              <a:t>can be</a:t>
            </a:r>
            <a:r>
              <a:rPr lang="en-GB" sz="1100" dirty="0">
                <a:latin typeface="Barlow Semi Condensed" panose="00000506000000000000" pitchFamily="2" charset="0"/>
              </a:rPr>
              <a:t> further </a:t>
            </a:r>
            <a:r>
              <a:rPr lang="en-GB" sz="1100" b="1" dirty="0">
                <a:latin typeface="Barlow Semi Condensed" panose="00000506000000000000" pitchFamily="2" charset="0"/>
              </a:rPr>
              <a:t>enhanced</a:t>
            </a:r>
            <a:r>
              <a:rPr lang="en-GB" sz="1100" dirty="0">
                <a:latin typeface="Barlow Semi Condensed" panose="00000506000000000000" pitchFamily="2" charset="0"/>
              </a:rPr>
              <a:t> </a:t>
            </a:r>
            <a:r>
              <a:rPr lang="en-GB" sz="1100" b="1" dirty="0">
                <a:latin typeface="Barlow Semi Condensed" panose="00000506000000000000" pitchFamily="2" charset="0"/>
              </a:rPr>
              <a:t>by</a:t>
            </a:r>
            <a:r>
              <a:rPr lang="en-GB" sz="1100" dirty="0">
                <a:latin typeface="Barlow Semi Condensed" panose="00000506000000000000" pitchFamily="2" charset="0"/>
              </a:rPr>
              <a:t> employing the </a:t>
            </a:r>
            <a:r>
              <a:rPr lang="en-GB" sz="1100" b="1" dirty="0">
                <a:latin typeface="Barlow Semi Condensed" panose="00000506000000000000" pitchFamily="2" charset="0"/>
              </a:rPr>
              <a:t>attestation scheme </a:t>
            </a:r>
            <a:r>
              <a:rPr lang="en-GB" sz="1100" dirty="0">
                <a:latin typeface="Barlow Semi Condensed" panose="00000506000000000000" pitchFamily="2" charset="0"/>
              </a:rPr>
              <a:t>described subsequently.</a:t>
            </a:r>
          </a:p>
          <a:p>
            <a:pPr marL="158750" indent="0">
              <a:buNone/>
            </a:pPr>
            <a:endParaRPr lang="en-GB" dirty="0"/>
          </a:p>
        </p:txBody>
      </p:sp>
    </p:spTree>
    <p:extLst>
      <p:ext uri="{BB962C8B-B14F-4D97-AF65-F5344CB8AC3E}">
        <p14:creationId xmlns:p14="http://schemas.microsoft.com/office/powerpoint/2010/main" val="313985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Quantum computing marks a new technological frontier for the computation</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 quantum computing systems evolve, the need for reliable and secure device attestation mechanisms has become a critical concern.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Attestation ensures that quantum devices participating in computations or data exchanges are genuine, uncompromised, and authorized. </a:t>
            </a:r>
          </a:p>
        </p:txBody>
      </p:sp>
    </p:spTree>
    <p:extLst>
      <p:ext uri="{BB962C8B-B14F-4D97-AF65-F5344CB8AC3E}">
        <p14:creationId xmlns:p14="http://schemas.microsoft.com/office/powerpoint/2010/main" val="419362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dirty="0"/>
              <a:t>The framework involves three main actors: the Quantum Provider (supplies quantum computing services), the Client (uses the services), and the Attestation Service (manages device registration, monitoring, and attestation). It operates in two phases: </a:t>
            </a:r>
            <a:r>
              <a:rPr lang="en-GB" dirty="0" err="1"/>
              <a:t>Enrollment</a:t>
            </a:r>
            <a:r>
              <a:rPr lang="en-GB" dirty="0"/>
              <a:t> and Attestation.</a:t>
            </a:r>
            <a:endParaRPr lang="it-IT" dirty="0"/>
          </a:p>
        </p:txBody>
      </p:sp>
    </p:spTree>
    <p:extLst>
      <p:ext uri="{BB962C8B-B14F-4D97-AF65-F5344CB8AC3E}">
        <p14:creationId xmlns:p14="http://schemas.microsoft.com/office/powerpoint/2010/main" val="185013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dirty="0"/>
              <a:t>During the </a:t>
            </a:r>
            <a:r>
              <a:rPr lang="en-GB" dirty="0" err="1"/>
              <a:t>Enrollment</a:t>
            </a:r>
            <a:r>
              <a:rPr lang="en-GB" dirty="0"/>
              <a:t> phase, in Figure, the Quantum Provider initiates a request to the Attestation Service to register a specific quantum device by sending its identifier. The Attestation Service generates a series of $N$ random challenges to test the device's unique Quantum PUF. </a:t>
            </a:r>
          </a:p>
          <a:p>
            <a:pPr marL="158750" indent="0">
              <a:buNone/>
            </a:pPr>
            <a:r>
              <a:rPr lang="en-GB" dirty="0"/>
              <a:t>The Provider executes the required circuits with these challenges and returns the corresponding responses, which are saved as CRPs. To prevent the Provider from caching or precomputing responses, the Attestation Service introduces randomness in the timing of these requests, spreading them over unpredictable intervals. This ensures the Provider cannot identify </a:t>
            </a:r>
            <a:r>
              <a:rPr lang="en-GB" dirty="0" err="1"/>
              <a:t>enrollment</a:t>
            </a:r>
            <a:r>
              <a:rPr lang="en-GB" dirty="0"/>
              <a:t>-related requests or store a large set of precomputed responses, making the process secure and infeasible to manipulate.</a:t>
            </a:r>
          </a:p>
          <a:p>
            <a:pPr marL="158750" indent="0">
              <a:buNone/>
            </a:pPr>
            <a:r>
              <a:rPr lang="en-GB" dirty="0"/>
              <a:t>The unique Quantum PUF responses are securely stored for future verification in the Attestation phase.</a:t>
            </a:r>
            <a:endParaRPr lang="it-IT" dirty="0"/>
          </a:p>
        </p:txBody>
      </p:sp>
    </p:spTree>
    <p:extLst>
      <p:ext uri="{BB962C8B-B14F-4D97-AF65-F5344CB8AC3E}">
        <p14:creationId xmlns:p14="http://schemas.microsoft.com/office/powerpoint/2010/main" val="657259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AB20-9219-E2F5-9638-A59EEAB0C98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2764CA-9279-A8E5-1D30-AF0A735A54AA}"/>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DC0D8889-DF0A-B241-F879-5D27478C9CB3}"/>
              </a:ext>
            </a:extLst>
          </p:cNvPr>
          <p:cNvSpPr>
            <a:spLocks noGrp="1"/>
          </p:cNvSpPr>
          <p:nvPr>
            <p:ph type="body" idx="1"/>
          </p:nvPr>
        </p:nvSpPr>
        <p:spPr/>
        <p:txBody>
          <a:bodyPr/>
          <a:lstStyle/>
          <a:p>
            <a:pPr marL="158750" indent="0">
              <a:buNone/>
            </a:pPr>
            <a:r>
              <a:rPr lang="en-GB" dirty="0"/>
              <a:t>During the </a:t>
            </a:r>
            <a:r>
              <a:rPr lang="en-GB" dirty="0" err="1"/>
              <a:t>Enrollment</a:t>
            </a:r>
            <a:r>
              <a:rPr lang="en-GB" dirty="0"/>
              <a:t> phase, in Figure, the Quantum Provider initiates a request to the Attestation Service to register a specific quantum device by sending its identifier. The Attestation Service generates a series of $N$ random challenges to test the device's unique Quantum PUF. </a:t>
            </a:r>
          </a:p>
          <a:p>
            <a:pPr marL="158750" indent="0">
              <a:buNone/>
            </a:pPr>
            <a:r>
              <a:rPr lang="en-GB" dirty="0"/>
              <a:t>The Provider executes the required circuits with these challenges and returns the corresponding responses, which are saved as CRPs. To prevent the Provider from caching or precomputing responses, the Attestation Service introduces randomness in the timing of these requests, spreading them over unpredictable intervals. This ensures the Provider cannot identify </a:t>
            </a:r>
            <a:r>
              <a:rPr lang="en-GB" dirty="0" err="1"/>
              <a:t>enrollment</a:t>
            </a:r>
            <a:r>
              <a:rPr lang="en-GB" dirty="0"/>
              <a:t>-related requests or store a large set of precomputed responses, making the process secure and infeasible to manipulate.</a:t>
            </a:r>
          </a:p>
          <a:p>
            <a:pPr marL="158750" indent="0">
              <a:buNone/>
            </a:pPr>
            <a:r>
              <a:rPr lang="en-GB" dirty="0"/>
              <a:t>The unique Quantum PUF responses are securely stored for future verification in the Attestation phase.</a:t>
            </a:r>
            <a:endParaRPr lang="it-IT" dirty="0"/>
          </a:p>
        </p:txBody>
      </p:sp>
    </p:spTree>
    <p:extLst>
      <p:ext uri="{BB962C8B-B14F-4D97-AF65-F5344CB8AC3E}">
        <p14:creationId xmlns:p14="http://schemas.microsoft.com/office/powerpoint/2010/main" val="71128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dirty="0"/>
              <a:t>In the Attestation Phase, the goal is to verify that the requested quantum computations are being executed on the authentic quantum device, enrolled with the Attestation Service. </a:t>
            </a:r>
          </a:p>
          <a:p>
            <a:pPr marL="158750" indent="0">
              <a:buNone/>
            </a:pPr>
            <a:endParaRPr lang="en-GB" dirty="0"/>
          </a:p>
          <a:p>
            <a:pPr marL="158750" indent="0">
              <a:buNone/>
            </a:pPr>
            <a:r>
              <a:rPr lang="en-GB" dirty="0"/>
              <a:t>The process begins when the Client requests attestation for a specific quantum device, sending the identifier of the quantum computer. The Attestation Service responds by selecting $n$ random challenges not already used for previous attestations. The Client then sends these challenges to the Quantum Provider, which executes them on the claimed quantum device and returns the corresponding $n$ responses. The Client forwards these responses, along with the original challenges and the identifier of the quantum computer, to the Attestation Service. The Attestation Service compares the received responses to the baseline responses generated during the </a:t>
            </a:r>
            <a:r>
              <a:rPr lang="en-GB" dirty="0" err="1"/>
              <a:t>enrollment</a:t>
            </a:r>
            <a:r>
              <a:rPr lang="en-GB" dirty="0"/>
              <a:t> phase. It calculates the average distance between the observed responses and the expected responses stored during </a:t>
            </a:r>
            <a:r>
              <a:rPr lang="en-GB" dirty="0" err="1"/>
              <a:t>enrollment</a:t>
            </a:r>
            <a:r>
              <a:rPr lang="en-GB" dirty="0"/>
              <a:t>. If this average distance is below a predefined threshold, $\lambda$, the attestation is deemed successful, confirming that the computations were executed on the authentic quantum device.</a:t>
            </a:r>
            <a:endParaRPr lang="it-IT" dirty="0"/>
          </a:p>
        </p:txBody>
      </p:sp>
    </p:spTree>
    <p:extLst>
      <p:ext uri="{BB962C8B-B14F-4D97-AF65-F5344CB8AC3E}">
        <p14:creationId xmlns:p14="http://schemas.microsoft.com/office/powerpoint/2010/main" val="200809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5A2D4-C121-F13F-E4D9-3072825517C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2A9C40-1112-3486-9D69-732EBFF290F7}"/>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166CD6A4-BD09-86A6-8115-D5B55EFA1874}"/>
              </a:ext>
            </a:extLst>
          </p:cNvPr>
          <p:cNvSpPr>
            <a:spLocks noGrp="1"/>
          </p:cNvSpPr>
          <p:nvPr>
            <p:ph type="body" idx="1"/>
          </p:nvPr>
        </p:nvSpPr>
        <p:spPr/>
        <p:txBody>
          <a:bodyPr/>
          <a:lstStyle/>
          <a:p>
            <a:pPr marL="158750" indent="0">
              <a:buNone/>
            </a:pPr>
            <a:r>
              <a:rPr lang="en-GB" dirty="0"/>
              <a:t>In the Attestation Phase, the goal is to verify that the requested quantum computations are being executed on the authentic quantum device, enrolled with the Attestation Service. </a:t>
            </a:r>
          </a:p>
          <a:p>
            <a:pPr marL="158750" indent="0">
              <a:buNone/>
            </a:pPr>
            <a:endParaRPr lang="en-GB" dirty="0"/>
          </a:p>
          <a:p>
            <a:pPr marL="158750" indent="0">
              <a:buNone/>
            </a:pPr>
            <a:r>
              <a:rPr lang="en-GB" dirty="0"/>
              <a:t>The process begins when the Client requests attestation for a specific quantum device, sending the identifier of the quantum computer. The Attestation Service responds by selecting $n$ random challenges not already used for previous attestations. The Client then sends these challenges to the Quantum Provider, which executes them on the claimed quantum device and returns the corresponding $n$ responses. The Client forwards these responses, along with the original challenges and the identifier of the quantum computer, to the Attestation Service. The Attestation Service compares the received responses to the baseline responses generated during the </a:t>
            </a:r>
            <a:r>
              <a:rPr lang="en-GB" dirty="0" err="1"/>
              <a:t>enrollment</a:t>
            </a:r>
            <a:r>
              <a:rPr lang="en-GB" dirty="0"/>
              <a:t> phase. It calculates the average distance between the observed responses and the expected responses stored during </a:t>
            </a:r>
            <a:r>
              <a:rPr lang="en-GB" dirty="0" err="1"/>
              <a:t>enrollment</a:t>
            </a:r>
            <a:r>
              <a:rPr lang="en-GB" dirty="0"/>
              <a:t>. If this average distance is below a predefined threshold, $\lambda$, the attestation is deemed successful, confirming that the computations were executed on the authentic quantum device.</a:t>
            </a:r>
            <a:endParaRPr lang="it-IT" dirty="0"/>
          </a:p>
        </p:txBody>
      </p:sp>
    </p:spTree>
    <p:extLst>
      <p:ext uri="{BB962C8B-B14F-4D97-AF65-F5344CB8AC3E}">
        <p14:creationId xmlns:p14="http://schemas.microsoft.com/office/powerpoint/2010/main" val="3257221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indent="0">
              <a:buNone/>
            </a:pPr>
            <a:r>
              <a:rPr lang="en-GB" sz="1100" dirty="0">
                <a:latin typeface="Arial" panose="020B0604020202020204" pitchFamily="34" charset="0"/>
                <a:ea typeface="Aptos" panose="020B0004020202020204" pitchFamily="34" charset="0"/>
                <a:cs typeface="Arial" panose="020B0604020202020204" pitchFamily="34" charset="0"/>
              </a:rPr>
              <a:t>In our evaluation, The </a:t>
            </a:r>
            <a:r>
              <a:rPr lang="en-GB" sz="1100" b="1" dirty="0">
                <a:latin typeface="Arial" panose="020B0604020202020204" pitchFamily="34" charset="0"/>
                <a:ea typeface="Aptos" panose="020B0004020202020204" pitchFamily="34" charset="0"/>
                <a:cs typeface="Arial" panose="020B0604020202020204" pitchFamily="34" charset="0"/>
              </a:rPr>
              <a:t>threshold</a:t>
            </a:r>
            <a:r>
              <a:rPr lang="en-GB" sz="1100" dirty="0">
                <a:latin typeface="Arial" panose="020B0604020202020204" pitchFamily="34" charset="0"/>
                <a:ea typeface="Aptos" panose="020B0004020202020204" pitchFamily="34" charset="0"/>
                <a:cs typeface="Arial" panose="020B0604020202020204" pitchFamily="34" charset="0"/>
              </a:rPr>
              <a:t> </a:t>
            </a:r>
            <a:r>
              <a:rPr lang="en-GB" sz="1100" b="1" dirty="0">
                <a:latin typeface="Arial" panose="020B0604020202020204" pitchFamily="34" charset="0"/>
                <a:ea typeface="Aptos" panose="020B0004020202020204" pitchFamily="34" charset="0"/>
                <a:cs typeface="Arial" panose="020B0604020202020204" pitchFamily="34" charset="0"/>
              </a:rPr>
              <a:t>λ</a:t>
            </a:r>
            <a:r>
              <a:rPr lang="en-GB" sz="1100" dirty="0">
                <a:latin typeface="Arial" panose="020B0604020202020204" pitchFamily="34" charset="0"/>
                <a:ea typeface="Aptos" panose="020B0004020202020204" pitchFamily="34" charset="0"/>
                <a:cs typeface="Arial" panose="020B0604020202020204" pitchFamily="34" charset="0"/>
              </a:rPr>
              <a:t> is set to </a:t>
            </a:r>
            <a:r>
              <a:rPr lang="en-GB" sz="1100" b="1" dirty="0">
                <a:latin typeface="Arial" panose="020B0604020202020204" pitchFamily="34" charset="0"/>
                <a:ea typeface="Aptos" panose="020B0004020202020204" pitchFamily="34" charset="0"/>
                <a:cs typeface="Arial" panose="020B0604020202020204" pitchFamily="34" charset="0"/>
              </a:rPr>
              <a:t>0.09</a:t>
            </a:r>
            <a:r>
              <a:rPr lang="en-GB" sz="1100" dirty="0">
                <a:latin typeface="Arial" panose="020B0604020202020204" pitchFamily="34" charset="0"/>
                <a:ea typeface="Aptos" panose="020B0004020202020204" pitchFamily="34" charset="0"/>
                <a:cs typeface="Arial" panose="020B0604020202020204" pitchFamily="34" charset="0"/>
              </a:rPr>
              <a:t>, as the maximum Instability is 0.07 and the minimum Uniqueness is 0.12, in-depth </a:t>
            </a:r>
            <a:r>
              <a:rPr lang="en-GB" sz="1100" b="1" dirty="0">
                <a:latin typeface="Arial" panose="020B0604020202020204" pitchFamily="34" charset="0"/>
                <a:ea typeface="Aptos" panose="020B0004020202020204" pitchFamily="34" charset="0"/>
                <a:cs typeface="Arial" panose="020B0604020202020204" pitchFamily="34" charset="0"/>
              </a:rPr>
              <a:t>minimize false positives </a:t>
            </a:r>
            <a:r>
              <a:rPr lang="en-GB" sz="1100" dirty="0">
                <a:latin typeface="Arial" panose="020B0604020202020204" pitchFamily="34" charset="0"/>
                <a:ea typeface="Aptos" panose="020B0004020202020204" pitchFamily="34" charset="0"/>
                <a:cs typeface="Arial" panose="020B0604020202020204" pitchFamily="34" charset="0"/>
              </a:rPr>
              <a:t>and</a:t>
            </a:r>
            <a:r>
              <a:rPr lang="en-GB" sz="1100" b="1" dirty="0">
                <a:latin typeface="Arial" panose="020B0604020202020204" pitchFamily="34" charset="0"/>
                <a:ea typeface="Aptos" panose="020B0004020202020204" pitchFamily="34" charset="0"/>
                <a:cs typeface="Arial" panose="020B0604020202020204" pitchFamily="34" charset="0"/>
              </a:rPr>
              <a:t> false negatives</a:t>
            </a:r>
            <a:r>
              <a:rPr lang="en-GB" sz="1100" dirty="0">
                <a:latin typeface="Arial" panose="020B0604020202020204" pitchFamily="34" charset="0"/>
                <a:ea typeface="Aptos" panose="020B0004020202020204" pitchFamily="34" charset="0"/>
                <a:cs typeface="Arial" panose="020B0604020202020204" pitchFamily="34" charset="0"/>
              </a:rPr>
              <a:t>. However, this can be further lowered by conducting a more in-depth analysis.</a:t>
            </a:r>
          </a:p>
          <a:p>
            <a:pPr marL="0" indent="0">
              <a:buNone/>
            </a:pPr>
            <a:endParaRPr lang="en-GB" sz="11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GB" sz="1100" dirty="0">
                <a:latin typeface="Arial" panose="020B0604020202020204" pitchFamily="34" charset="0"/>
                <a:ea typeface="Aptos" panose="020B0004020202020204" pitchFamily="34" charset="0"/>
                <a:cs typeface="Arial" panose="020B0604020202020204" pitchFamily="34" charset="0"/>
              </a:rPr>
              <a:t>The schema ensures security by preventing the Quantum Provider from substituting stored responses for requested challenges during the attestation phase. </a:t>
            </a:r>
          </a:p>
          <a:p>
            <a:pPr marL="0" indent="0">
              <a:buNone/>
            </a:pPr>
            <a:endParaRPr lang="en-GB" sz="1100" dirty="0">
              <a:latin typeface="Arial" panose="020B0604020202020204" pitchFamily="34" charset="0"/>
              <a:ea typeface="Aptos" panose="020B0004020202020204" pitchFamily="34" charset="0"/>
              <a:cs typeface="Arial" panose="020B0604020202020204" pitchFamily="34" charset="0"/>
            </a:endParaRPr>
          </a:p>
          <a:p>
            <a:pPr marL="0" indent="0">
              <a:buNone/>
            </a:pPr>
            <a:r>
              <a:rPr lang="en-GB" sz="1100" dirty="0">
                <a:latin typeface="Arial" panose="020B0604020202020204" pitchFamily="34" charset="0"/>
                <a:ea typeface="Aptos" panose="020B0004020202020204" pitchFamily="34" charset="0"/>
                <a:cs typeface="Arial" panose="020B0604020202020204" pitchFamily="34" charset="0"/>
              </a:rPr>
              <a:t>Because, The randomization of the challenge execution during </a:t>
            </a:r>
            <a:r>
              <a:rPr lang="en-GB" sz="1100" dirty="0" err="1">
                <a:latin typeface="Arial" panose="020B0604020202020204" pitchFamily="34" charset="0"/>
                <a:ea typeface="Aptos" panose="020B0004020202020204" pitchFamily="34" charset="0"/>
                <a:cs typeface="Arial" panose="020B0604020202020204" pitchFamily="34" charset="0"/>
              </a:rPr>
              <a:t>enrollment</a:t>
            </a:r>
            <a:r>
              <a:rPr lang="en-GB" sz="1100" dirty="0">
                <a:latin typeface="Arial" panose="020B0604020202020204" pitchFamily="34" charset="0"/>
                <a:ea typeface="Aptos" panose="020B0004020202020204" pitchFamily="34" charset="0"/>
                <a:cs typeface="Arial" panose="020B0604020202020204" pitchFamily="34" charset="0"/>
              </a:rPr>
              <a:t> makes it infeasible for the Provider to accurately precompute or cache results. </a:t>
            </a:r>
          </a:p>
          <a:p>
            <a:pPr marL="0" indent="0">
              <a:buNone/>
            </a:pPr>
            <a:endParaRPr lang="en-GB" sz="1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68623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en-GB" dirty="0"/>
              <a:t>This study introduces a QPUF-based approach for quantum device attestation, eliminating the need for quantum memory and ensuring adaptability across different quantum technologies. </a:t>
            </a:r>
          </a:p>
          <a:p>
            <a:pPr marL="158750" indent="0">
              <a:buNone/>
            </a:pPr>
            <a:endParaRPr lang="en-GB" dirty="0"/>
          </a:p>
          <a:p>
            <a:pPr marL="158750" indent="0">
              <a:buNone/>
            </a:pPr>
            <a:r>
              <a:rPr lang="en-GB" dirty="0"/>
              <a:t>Experiments on IBM’s quantum hardware assessed instability, randomness, and uniqueness, validating the method’s feasibility. </a:t>
            </a:r>
          </a:p>
          <a:p>
            <a:pPr marL="158750" indent="0">
              <a:buNone/>
            </a:pPr>
            <a:endParaRPr lang="en-GB" dirty="0"/>
          </a:p>
          <a:p>
            <a:pPr marL="158750" indent="0">
              <a:buNone/>
            </a:pPr>
            <a:r>
              <a:rPr lang="en-GB" dirty="0"/>
              <a:t>However, due to resource limitations, tests were restricted to three devices, highlighting the need for future research across multiple quantum platforms to evaluate scalability and robustness.</a:t>
            </a:r>
            <a:endParaRPr lang="it-IT" dirty="0"/>
          </a:p>
        </p:txBody>
      </p:sp>
    </p:spTree>
    <p:extLst>
      <p:ext uri="{BB962C8B-B14F-4D97-AF65-F5344CB8AC3E}">
        <p14:creationId xmlns:p14="http://schemas.microsoft.com/office/powerpoint/2010/main" val="303353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45F83-8DF6-427F-DE07-EC652B4BC81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C039D27-B1BE-EF27-204D-1F4282C11033}"/>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0B62127F-B8CC-0D02-1EDB-DD30138CB110}"/>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is particularly important in scenarios where clients request computational tasks to quantum service providers,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 they must be assured that the device executing their requested computations matches the one specified or agreed upon.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Without robust attestation mechanisms, a quantum service provider could potentially substitute the requested high-performance quantum device with a cheaper, less capable system. </a:t>
            </a:r>
          </a:p>
        </p:txBody>
      </p:sp>
    </p:spTree>
    <p:extLst>
      <p:ext uri="{BB962C8B-B14F-4D97-AF65-F5344CB8AC3E}">
        <p14:creationId xmlns:p14="http://schemas.microsoft.com/office/powerpoint/2010/main" val="178086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7886-B069-B512-8496-4335515994B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7F7244-95DA-6B1D-586E-BB2974DA6185}"/>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ADF511B4-349D-AD4B-AA02-84FFC48E35DB}"/>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Traditional attestation methods face significant limitations in the quantum domain due to their reliance on securely storing cryptographic keys or certificates. (</a:t>
            </a:r>
            <a:r>
              <a:rPr lang="en-GB" sz="1800" dirty="0">
                <a:latin typeface="Barlow Semi Condensed"/>
              </a:rPr>
              <a:t>Ensuring the </a:t>
            </a:r>
            <a:r>
              <a:rPr lang="en-GB" sz="1800" b="1" dirty="0">
                <a:latin typeface="Barlow Semi Condensed"/>
              </a:rPr>
              <a:t>secure transfer </a:t>
            </a:r>
            <a:r>
              <a:rPr lang="en-GB" sz="1800" dirty="0">
                <a:latin typeface="Barlow Semi Condensed"/>
              </a:rPr>
              <a:t>and storage of keys can be </a:t>
            </a:r>
            <a:r>
              <a:rPr lang="en-GB" sz="1800" b="1" dirty="0">
                <a:latin typeface="Barlow Semi Condensed"/>
              </a:rPr>
              <a:t>complex</a:t>
            </a:r>
            <a:r>
              <a:rPr lang="en-GB" sz="1800" dirty="0">
                <a:latin typeface="Barlow Semi Condensed"/>
              </a:rPr>
              <a:t> and error-prone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Therefore, Unlike classical systems, quantum computers are characterized by their underlying physical implementations, which vary significantly across providers and platforms.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diversity in hardware architecture accentuates the difficulty of developing a universal attestation mechanism capable of reliably verifying devices from heterogeneous providers. </a:t>
            </a:r>
          </a:p>
        </p:txBody>
      </p:sp>
    </p:spTree>
    <p:extLst>
      <p:ext uri="{BB962C8B-B14F-4D97-AF65-F5344CB8AC3E}">
        <p14:creationId xmlns:p14="http://schemas.microsoft.com/office/powerpoint/2010/main" val="5192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5CDD8-7A0D-740A-28FA-5EBBE62648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1125B68-26A4-09F4-FF1A-6D8EA5304086}"/>
              </a:ext>
            </a:extLst>
          </p:cNvPr>
          <p:cNvSpPr>
            <a:spLocks noGrp="1" noRot="1" noChangeAspect="1"/>
          </p:cNvSpPr>
          <p:nvPr>
            <p:ph type="sldImg"/>
          </p:nvPr>
        </p:nvSpPr>
        <p:spPr>
          <a:xfrm>
            <a:off x="381000" y="685800"/>
            <a:ext cx="6096000" cy="3429000"/>
          </a:xfrm>
        </p:spPr>
      </p:sp>
      <p:sp>
        <p:nvSpPr>
          <p:cNvPr id="3" name="Segnaposto note 2">
            <a:extLst>
              <a:ext uri="{FF2B5EF4-FFF2-40B4-BE49-F238E27FC236}">
                <a16:creationId xmlns:a16="http://schemas.microsoft.com/office/drawing/2014/main" id="{47AF2D80-731D-6F61-98AF-F8B9763C9447}"/>
              </a:ext>
            </a:extLst>
          </p:cNvPr>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In this context, Quantum Physical Unclonable Functions (QPUFs) offer a promising solution for quantum device attestation by exploiting the inherent errors and imperfections of NISQ devices.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%%These quantum errors and imperfections are harnessed to generate unique and unpredictable responses tied to the specific characteristics of the quantum hardware. </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Using the Challenge-Response paradigm, a challenge is presented to the quantum device, and the device generates a response based on its unique quantum errors. This response can then be used to authenticate the device and verify its integrity within a secure system.</a:t>
            </a:r>
          </a:p>
        </p:txBody>
      </p:sp>
    </p:spTree>
    <p:extLst>
      <p:ext uri="{BB962C8B-B14F-4D97-AF65-F5344CB8AC3E}">
        <p14:creationId xmlns:p14="http://schemas.microsoft.com/office/powerpoint/2010/main" val="71933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it-IT" dirty="0"/>
              <a:t>The </a:t>
            </a:r>
            <a:r>
              <a:rPr lang="en-GB" dirty="0"/>
              <a:t>State of the Art there presents some Limitations and Challenges</a:t>
            </a:r>
          </a:p>
          <a:p>
            <a:pPr marL="158750" indent="0">
              <a:buNone/>
            </a:pPr>
            <a:endParaRPr lang="en-GB" dirty="0"/>
          </a:p>
        </p:txBody>
      </p:sp>
    </p:spTree>
    <p:extLst>
      <p:ext uri="{BB962C8B-B14F-4D97-AF65-F5344CB8AC3E}">
        <p14:creationId xmlns:p14="http://schemas.microsoft.com/office/powerpoint/2010/main" val="153309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We design a quantum circuit that functions as a QPUF, capable of extracting the unique characteristics of a quantum device. The circuit is evaluated on real IBM hardware based on critical metrics such as uniqueness, instability, and randomness to demonstrate its effectiveness in generating robust challenge-response pairs.</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We develop an attestation scheme based on the QPUF's challenge-response paradigm and the use of an attestation service. This scheme leverages the unique properties of quantum devices to perform secure attestation, not needing any quantum memory.</a:t>
            </a: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marR="0" lvl="0" indent="0" algn="l" defTabSz="914400" rtl="0" eaLnBrk="1" fontAlgn="auto" latinLnBrk="0" hangingPunct="1">
              <a:lnSpc>
                <a:spcPct val="115000"/>
              </a:lnSpc>
              <a:spcBef>
                <a:spcPts val="0"/>
              </a:spcBef>
              <a:spcAft>
                <a:spcPts val="80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We discuss about parameter optimization and security consideration to enhance the reliability of the method.     </a:t>
            </a:r>
            <a:endParaRPr lang="it-IT" dirty="0"/>
          </a:p>
        </p:txBody>
      </p:sp>
    </p:spTree>
    <p:extLst>
      <p:ext uri="{BB962C8B-B14F-4D97-AF65-F5344CB8AC3E}">
        <p14:creationId xmlns:p14="http://schemas.microsoft.com/office/powerpoint/2010/main" val="68806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endParaRPr lang="it-IT" dirty="0"/>
          </a:p>
        </p:txBody>
      </p:sp>
    </p:spTree>
    <p:extLst>
      <p:ext uri="{BB962C8B-B14F-4D97-AF65-F5344CB8AC3E}">
        <p14:creationId xmlns:p14="http://schemas.microsoft.com/office/powerpoint/2010/main" val="302094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The Figure shows an instance of the proposed QPUF circuit, based on 8 qubits and with random gates angles.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r>
              <a:rPr lang="en-GB" sz="1100" kern="100">
                <a:effectLst/>
                <a:latin typeface="Aptos" panose="020B0004020202020204" pitchFamily="34" charset="0"/>
                <a:ea typeface="Aptos" panose="020B0004020202020204" pitchFamily="34" charset="0"/>
                <a:cs typeface="Times New Roman" panose="02020603050405020304" pitchFamily="18" charset="0"/>
              </a:rPr>
              <a:t>%Initially</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each qubit is initialized to the zero state</a:t>
            </a:r>
            <a:r>
              <a:rPr lang="en-GB" sz="1100" kern="100">
                <a:effectLst/>
                <a:latin typeface="Aptos" panose="020B0004020202020204" pitchFamily="34" charset="0"/>
                <a:ea typeface="Aptos" panose="020B0004020202020204" pitchFamily="34" charset="0"/>
                <a:cs typeface="Times New Roman" panose="02020603050405020304" pitchFamily="18" charset="0"/>
              </a:rPr>
              <a:t>. </a:t>
            </a:r>
          </a:p>
          <a:p>
            <a:pPr marL="158750" indent="0">
              <a:buNone/>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Subsequently, each qubit undergoes sequential rotations in every plane using X-Y-Z rotation gates, with angles parameterized within the range from 0 to (2 pie). Next, each qubit is entangled with its predecessor or successor using Controlled-Z gates. These two steps are iterated once more to ensure entanglement across all qubits and an other X rotation is applied to every qubits, to exploit the entanglement. Finally, all qubits are subjected to measurement. </a:t>
            </a:r>
          </a:p>
          <a:p>
            <a:endParaRPr lang="en-GB" sz="1000" dirty="0"/>
          </a:p>
          <a:p>
            <a:pPr marL="158750" indent="0">
              <a:buNone/>
            </a:pPr>
            <a:endParaRPr lang="it-IT" dirty="0"/>
          </a:p>
        </p:txBody>
      </p:sp>
    </p:spTree>
    <p:extLst>
      <p:ext uri="{BB962C8B-B14F-4D97-AF65-F5344CB8AC3E}">
        <p14:creationId xmlns:p14="http://schemas.microsoft.com/office/powerpoint/2010/main" val="290795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7"/>
        <p:cNvGrpSpPr/>
        <p:nvPr/>
      </p:nvGrpSpPr>
      <p:grpSpPr>
        <a:xfrm>
          <a:off x="0" y="0"/>
          <a:ext cx="0" cy="0"/>
          <a:chOff x="0" y="0"/>
          <a:chExt cx="0" cy="0"/>
        </a:xfrm>
      </p:grpSpPr>
      <p:sp>
        <p:nvSpPr>
          <p:cNvPr id="8" name="Google Shape;8;p2"/>
          <p:cNvSpPr txBox="1">
            <a:spLocks noGrp="1"/>
          </p:cNvSpPr>
          <p:nvPr>
            <p:ph type="ctrTitle" hasCustomPrompt="1"/>
          </p:nvPr>
        </p:nvSpPr>
        <p:spPr>
          <a:xfrm>
            <a:off x="1714551" y="1891225"/>
            <a:ext cx="6798405" cy="1903511"/>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r>
              <a:rPr lang="it-IT"/>
              <a:t>A </a:t>
            </a:r>
            <a:r>
              <a:rPr lang="it-IT" err="1"/>
              <a:t>very</a:t>
            </a:r>
            <a:r>
              <a:rPr lang="it-IT"/>
              <a:t> long </a:t>
            </a:r>
            <a:r>
              <a:rPr lang="it-IT" err="1"/>
              <a:t>title</a:t>
            </a:r>
            <a:r>
              <a:rPr lang="it-IT"/>
              <a:t> for </a:t>
            </a:r>
            <a:r>
              <a:rPr lang="it-IT" err="1"/>
              <a:t>my</a:t>
            </a:r>
            <a:r>
              <a:rPr lang="it-IT"/>
              <a:t> </a:t>
            </a:r>
            <a:r>
              <a:rPr lang="it-IT" err="1"/>
              <a:t>beatiful</a:t>
            </a:r>
            <a:r>
              <a:rPr lang="it-IT"/>
              <a:t> </a:t>
            </a:r>
            <a:r>
              <a:rPr lang="it-IT" err="1"/>
              <a:t>presentation</a:t>
            </a:r>
            <a:endParaRPr/>
          </a:p>
        </p:txBody>
      </p:sp>
      <p:sp>
        <p:nvSpPr>
          <p:cNvPr id="9" name="Google Shape;9;p2"/>
          <p:cNvSpPr txBox="1">
            <a:spLocks noGrp="1"/>
          </p:cNvSpPr>
          <p:nvPr>
            <p:ph type="subTitle" idx="1" hasCustomPrompt="1"/>
          </p:nvPr>
        </p:nvSpPr>
        <p:spPr>
          <a:xfrm>
            <a:off x="5470350" y="3793794"/>
            <a:ext cx="3042606" cy="82391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000">
                <a:solidFill>
                  <a:srgbClr val="02ABA9"/>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r>
              <a:rPr lang="it-IT"/>
              <a:t>Biagio Boi</a:t>
            </a:r>
          </a:p>
          <a:p>
            <a:r>
              <a:rPr lang="it-IT" err="1"/>
              <a:t>Mat</a:t>
            </a:r>
            <a:r>
              <a:rPr lang="it-IT"/>
              <a:t>. 05121 05125</a:t>
            </a:r>
            <a:endParaRPr/>
          </a:p>
        </p:txBody>
      </p:sp>
      <p:pic>
        <p:nvPicPr>
          <p:cNvPr id="2" name="Immagine 1" descr="Immagine che contiene schermata, orologio, Carattere&#10;&#10;Descrizione generata automaticamente">
            <a:extLst>
              <a:ext uri="{FF2B5EF4-FFF2-40B4-BE49-F238E27FC236}">
                <a16:creationId xmlns:a16="http://schemas.microsoft.com/office/drawing/2014/main" id="{068197D9-A436-8C0D-1A18-5E9BE536352B}"/>
              </a:ext>
            </a:extLst>
          </p:cNvPr>
          <p:cNvPicPr>
            <a:picLocks noChangeAspect="1"/>
          </p:cNvPicPr>
          <p:nvPr userDrawn="1"/>
        </p:nvPicPr>
        <p:blipFill>
          <a:blip r:embed="rId2"/>
          <a:stretch>
            <a:fillRect/>
          </a:stretch>
        </p:blipFill>
        <p:spPr>
          <a:xfrm>
            <a:off x="3924780" y="239523"/>
            <a:ext cx="1294440" cy="482444"/>
          </a:xfrm>
          <a:prstGeom prst="rect">
            <a:avLst/>
          </a:prstGeom>
        </p:spPr>
      </p:pic>
      <p:pic>
        <p:nvPicPr>
          <p:cNvPr id="3" name="Immagine 2">
            <a:extLst>
              <a:ext uri="{FF2B5EF4-FFF2-40B4-BE49-F238E27FC236}">
                <a16:creationId xmlns:a16="http://schemas.microsoft.com/office/drawing/2014/main" id="{44D10FF3-2EC3-0CB8-A823-82ADF08D3737}"/>
              </a:ext>
            </a:extLst>
          </p:cNvPr>
          <p:cNvPicPr>
            <a:picLocks noChangeAspect="1"/>
          </p:cNvPicPr>
          <p:nvPr userDrawn="1"/>
        </p:nvPicPr>
        <p:blipFill>
          <a:blip r:embed="rId3"/>
          <a:stretch>
            <a:fillRect/>
          </a:stretch>
        </p:blipFill>
        <p:spPr>
          <a:xfrm>
            <a:off x="1678998" y="129175"/>
            <a:ext cx="935744" cy="935744"/>
          </a:xfrm>
          <a:prstGeom prst="rect">
            <a:avLst/>
          </a:prstGeom>
        </p:spPr>
      </p:pic>
      <p:pic>
        <p:nvPicPr>
          <p:cNvPr id="5" name="Immagine 4">
            <a:extLst>
              <a:ext uri="{FF2B5EF4-FFF2-40B4-BE49-F238E27FC236}">
                <a16:creationId xmlns:a16="http://schemas.microsoft.com/office/drawing/2014/main" id="{BF3608BF-A810-6590-8C17-59E86B2BE73D}"/>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3056" b="95694" l="10000" r="90000">
                        <a14:foregroundMark x1="39766" y1="12500" x2="54297" y2="9306"/>
                        <a14:foregroundMark x1="54297" y1="9306" x2="57422" y2="9583"/>
                        <a14:foregroundMark x1="47500" y1="3056" x2="47500" y2="3056"/>
                        <a14:foregroundMark x1="26719" y1="75417" x2="30391" y2="83750"/>
                        <a14:foregroundMark x1="27422" y1="86250" x2="38203" y2="88750"/>
                        <a14:foregroundMark x1="75078" y1="77639" x2="74766" y2="87639"/>
                        <a14:foregroundMark x1="73906" y1="91528" x2="61250" y2="95694"/>
                      </a14:backgroundRemoval>
                    </a14:imgEffect>
                  </a14:imgLayer>
                </a14:imgProps>
              </a:ext>
            </a:extLst>
          </a:blip>
          <a:stretch>
            <a:fillRect/>
          </a:stretch>
        </p:blipFill>
        <p:spPr>
          <a:xfrm>
            <a:off x="2318608" y="161447"/>
            <a:ext cx="1606172" cy="903472"/>
          </a:xfrm>
          <a:prstGeom prst="rect">
            <a:avLst/>
          </a:prstGeom>
        </p:spPr>
      </p:pic>
      <p:sp>
        <p:nvSpPr>
          <p:cNvPr id="46" name="Segnaposto testo 45">
            <a:extLst>
              <a:ext uri="{FF2B5EF4-FFF2-40B4-BE49-F238E27FC236}">
                <a16:creationId xmlns:a16="http://schemas.microsoft.com/office/drawing/2014/main" id="{FD013874-4A0C-2C2C-61C8-ED950823D9E2}"/>
              </a:ext>
            </a:extLst>
          </p:cNvPr>
          <p:cNvSpPr>
            <a:spLocks noGrp="1"/>
          </p:cNvSpPr>
          <p:nvPr>
            <p:ph type="body" sz="quarter" idx="10" hasCustomPrompt="1"/>
          </p:nvPr>
        </p:nvSpPr>
        <p:spPr>
          <a:xfrm>
            <a:off x="1714500" y="3794125"/>
            <a:ext cx="3755850" cy="823913"/>
          </a:xfrm>
          <a:prstGeom prst="rect">
            <a:avLst/>
          </a:prstGeom>
        </p:spPr>
        <p:txBody>
          <a:bodyPr/>
          <a:lstStyle>
            <a:lvl1pPr marR="0" algn="l" rtl="0">
              <a:lnSpc>
                <a:spcPct val="100000"/>
              </a:lnSpc>
              <a:spcBef>
                <a:spcPts val="0"/>
              </a:spcBef>
              <a:spcAft>
                <a:spcPts val="0"/>
              </a:spcAft>
              <a:buClr>
                <a:schemeClr val="accent1"/>
              </a:buClr>
              <a:buSzPts val="2800"/>
              <a:buFont typeface="Barlow Semi Condensed Medium"/>
              <a:buNone/>
              <a:defRPr lang="it-IT" sz="2000" b="0" i="0" u="none" strike="noStrike" cap="none" dirty="0">
                <a:solidFill>
                  <a:srgbClr val="02ABA9"/>
                </a:solidFill>
                <a:latin typeface="Barlow Semi Condensed Medium"/>
                <a:ea typeface="Barlow Semi Condensed Medium"/>
                <a:cs typeface="Barlow Semi Condensed Medium"/>
                <a:sym typeface="Barlow Semi Condensed Medium"/>
              </a:defRPr>
            </a:lvl1pPr>
          </a:lstStyle>
          <a:p>
            <a:pPr lvl="0"/>
            <a:r>
              <a:rPr lang="it-IT"/>
              <a:t>Prof. </a:t>
            </a:r>
            <a:r>
              <a:rPr lang="it-IT" err="1"/>
              <a:t>Christiancarmine</a:t>
            </a:r>
            <a:r>
              <a:rPr lang="it-IT"/>
              <a:t> Esposito</a:t>
            </a:r>
          </a:p>
        </p:txBody>
      </p:sp>
      <p:sp>
        <p:nvSpPr>
          <p:cNvPr id="4" name="CasellaDiTesto 3">
            <a:extLst>
              <a:ext uri="{FF2B5EF4-FFF2-40B4-BE49-F238E27FC236}">
                <a16:creationId xmlns:a16="http://schemas.microsoft.com/office/drawing/2014/main" id="{9924F62F-76EB-A2B2-2615-07E1D4A4A50C}"/>
              </a:ext>
            </a:extLst>
          </p:cNvPr>
          <p:cNvSpPr txBox="1"/>
          <p:nvPr userDrawn="1"/>
        </p:nvSpPr>
        <p:spPr>
          <a:xfrm>
            <a:off x="3483314" y="726696"/>
            <a:ext cx="2183611" cy="430887"/>
          </a:xfrm>
          <a:prstGeom prst="rect">
            <a:avLst/>
          </a:prstGeom>
          <a:noFill/>
        </p:spPr>
        <p:txBody>
          <a:bodyPr wrap="none" rtlCol="0">
            <a:spAutoFit/>
          </a:bodyPr>
          <a:lstStyle/>
          <a:p>
            <a:pPr algn="ctr"/>
            <a:r>
              <a:rPr lang="it-IT" sz="1100" dirty="0">
                <a:solidFill>
                  <a:schemeClr val="bg2"/>
                </a:solidFill>
                <a:latin typeface="Fjalla One" panose="02000506040000020004" pitchFamily="2" charset="0"/>
              </a:rPr>
              <a:t>Hardware </a:t>
            </a:r>
            <a:r>
              <a:rPr lang="it-IT" sz="1100" dirty="0" err="1">
                <a:solidFill>
                  <a:schemeClr val="bg2"/>
                </a:solidFill>
                <a:latin typeface="Fjalla One" panose="02000506040000020004" pitchFamily="2" charset="0"/>
              </a:rPr>
              <a:t>Assisted</a:t>
            </a:r>
            <a:r>
              <a:rPr lang="it-IT" sz="1100" dirty="0">
                <a:solidFill>
                  <a:schemeClr val="bg2"/>
                </a:solidFill>
                <a:latin typeface="Fjalla One" panose="02000506040000020004" pitchFamily="2" charset="0"/>
              </a:rPr>
              <a:t> and </a:t>
            </a:r>
          </a:p>
          <a:p>
            <a:pPr algn="ctr"/>
            <a:r>
              <a:rPr lang="it-IT" sz="1100" dirty="0">
                <a:solidFill>
                  <a:schemeClr val="bg2"/>
                </a:solidFill>
                <a:latin typeface="Fjalla One" panose="02000506040000020004" pitchFamily="2" charset="0"/>
              </a:rPr>
              <a:t>Blockchain </a:t>
            </a:r>
            <a:r>
              <a:rPr lang="it-IT" sz="1100" dirty="0" err="1">
                <a:solidFill>
                  <a:schemeClr val="bg2"/>
                </a:solidFill>
                <a:latin typeface="Fjalla One" panose="02000506040000020004" pitchFamily="2" charset="0"/>
              </a:rPr>
              <a:t>Empowered</a:t>
            </a:r>
            <a:r>
              <a:rPr lang="it-IT" sz="1100" dirty="0">
                <a:solidFill>
                  <a:schemeClr val="bg2"/>
                </a:solidFill>
                <a:latin typeface="Fjalla One" panose="02000506040000020004" pitchFamily="2" charset="0"/>
              </a:rPr>
              <a:t> Security Lab</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ACCF3-D90D-BA33-6F17-F757BAFB6D52}"/>
              </a:ext>
            </a:extLst>
          </p:cNvPr>
          <p:cNvSpPr>
            <a:spLocks noGrp="1"/>
          </p:cNvSpPr>
          <p:nvPr>
            <p:ph type="title"/>
          </p:nvPr>
        </p:nvSpPr>
        <p:spPr/>
        <p:txBody>
          <a:bodyPr/>
          <a:lstStyle/>
          <a:p>
            <a:r>
              <a:rPr lang="it-IT"/>
              <a:t>Fare clic per modificare lo stile del titolo dello schema</a:t>
            </a:r>
          </a:p>
        </p:txBody>
      </p:sp>
      <p:pic>
        <p:nvPicPr>
          <p:cNvPr id="3" name="Immagine 2" descr="Immagine che contiene schermata, orologio, Carattere&#10;&#10;Descrizione generata automaticamente">
            <a:extLst>
              <a:ext uri="{FF2B5EF4-FFF2-40B4-BE49-F238E27FC236}">
                <a16:creationId xmlns:a16="http://schemas.microsoft.com/office/drawing/2014/main" id="{59813476-F5E5-00AB-8E7C-384642645D31}"/>
              </a:ext>
            </a:extLst>
          </p:cNvPr>
          <p:cNvPicPr>
            <a:picLocks noChangeAspect="1"/>
          </p:cNvPicPr>
          <p:nvPr userDrawn="1"/>
        </p:nvPicPr>
        <p:blipFill>
          <a:blip r:embed="rId2"/>
          <a:stretch>
            <a:fillRect/>
          </a:stretch>
        </p:blipFill>
        <p:spPr>
          <a:xfrm>
            <a:off x="8303942" y="4836193"/>
            <a:ext cx="712320" cy="265485"/>
          </a:xfrm>
          <a:prstGeom prst="rect">
            <a:avLst/>
          </a:prstGeom>
        </p:spPr>
      </p:pic>
      <p:cxnSp>
        <p:nvCxnSpPr>
          <p:cNvPr id="4" name="Connettore 1 3">
            <a:extLst>
              <a:ext uri="{FF2B5EF4-FFF2-40B4-BE49-F238E27FC236}">
                <a16:creationId xmlns:a16="http://schemas.microsoft.com/office/drawing/2014/main" id="{ECAB28A1-8193-1E4F-3FC1-5E37FEC14EAC}"/>
              </a:ext>
            </a:extLst>
          </p:cNvPr>
          <p:cNvCxnSpPr>
            <a:cxnSpLocks/>
          </p:cNvCxnSpPr>
          <p:nvPr userDrawn="1"/>
        </p:nvCxnSpPr>
        <p:spPr>
          <a:xfrm>
            <a:off x="0" y="4738334"/>
            <a:ext cx="9144000" cy="0"/>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EE6BD28F-EADF-5CED-D12A-D9D5272428BC}"/>
              </a:ext>
            </a:extLst>
          </p:cNvPr>
          <p:cNvCxnSpPr>
            <a:cxnSpLocks/>
          </p:cNvCxnSpPr>
          <p:nvPr userDrawn="1"/>
        </p:nvCxnSpPr>
        <p:spPr>
          <a:xfrm>
            <a:off x="8162692" y="4738334"/>
            <a:ext cx="0" cy="415525"/>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sp>
        <p:nvSpPr>
          <p:cNvPr id="33" name="Segnaposto contenuto 32">
            <a:extLst>
              <a:ext uri="{FF2B5EF4-FFF2-40B4-BE49-F238E27FC236}">
                <a16:creationId xmlns:a16="http://schemas.microsoft.com/office/drawing/2014/main" id="{DF9ACE27-1332-463D-8EAF-93D55F6DE027}"/>
              </a:ext>
            </a:extLst>
          </p:cNvPr>
          <p:cNvSpPr>
            <a:spLocks noGrp="1"/>
          </p:cNvSpPr>
          <p:nvPr>
            <p:ph sz="quarter" idx="10" hasCustomPrompt="1"/>
          </p:nvPr>
        </p:nvSpPr>
        <p:spPr>
          <a:xfrm>
            <a:off x="66480" y="4829390"/>
            <a:ext cx="7954963" cy="250642"/>
          </a:xfrm>
          <a:prstGeom prst="rect">
            <a:avLst/>
          </a:prstGeom>
        </p:spPr>
        <p:txBody>
          <a:bodyPr/>
          <a:lstStyle>
            <a:lvl1pPr>
              <a:defRPr sz="1000">
                <a:solidFill>
                  <a:schemeClr val="bg2"/>
                </a:solidFill>
                <a:latin typeface="Fjalla One" panose="02000506040000020004" pitchFamily="2" charset="0"/>
              </a:defRPr>
            </a:lvl1pPr>
            <a:lvl2pPr>
              <a:defRPr sz="900">
                <a:latin typeface="Fjalla One" panose="02000506040000020004" pitchFamily="2" charset="0"/>
              </a:defRPr>
            </a:lvl2pPr>
            <a:lvl3pPr>
              <a:defRPr sz="900">
                <a:latin typeface="Fjalla One" panose="02000506040000020004" pitchFamily="2" charset="0"/>
              </a:defRPr>
            </a:lvl3pPr>
            <a:lvl4pPr>
              <a:defRPr sz="900">
                <a:latin typeface="Fjalla One" panose="02000506040000020004" pitchFamily="2" charset="0"/>
              </a:defRPr>
            </a:lvl4pPr>
            <a:lvl5pPr>
              <a:defRPr sz="900">
                <a:latin typeface="Fjalla One" panose="02000506040000020004" pitchFamily="2" charset="0"/>
              </a:defRPr>
            </a:lvl5pPr>
          </a:lstStyle>
          <a:p>
            <a:pPr lvl="0"/>
            <a:r>
              <a:rPr lang="it-IT"/>
              <a:t>Nome Cognome – Titolo della Tesi - Email</a:t>
            </a:r>
          </a:p>
        </p:txBody>
      </p:sp>
    </p:spTree>
    <p:extLst>
      <p:ext uri="{BB962C8B-B14F-4D97-AF65-F5344CB8AC3E}">
        <p14:creationId xmlns:p14="http://schemas.microsoft.com/office/powerpoint/2010/main" val="36810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of text" userDrawn="1">
  <p:cSld name="CUSTOM_2">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02ABA9"/>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695" name="Google Shape;695;p15"/>
          <p:cNvGrpSpPr/>
          <p:nvPr/>
        </p:nvGrpSpPr>
        <p:grpSpPr>
          <a:xfrm>
            <a:off x="7824237" y="210099"/>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magine 1" descr="Immagine che contiene schermata, orologio, Carattere&#10;&#10;Descrizione generata automaticamente">
            <a:extLst>
              <a:ext uri="{FF2B5EF4-FFF2-40B4-BE49-F238E27FC236}">
                <a16:creationId xmlns:a16="http://schemas.microsoft.com/office/drawing/2014/main" id="{6E2241B8-546F-7DAD-9644-B96791ECE9F7}"/>
              </a:ext>
            </a:extLst>
          </p:cNvPr>
          <p:cNvPicPr>
            <a:picLocks noChangeAspect="1"/>
          </p:cNvPicPr>
          <p:nvPr userDrawn="1"/>
        </p:nvPicPr>
        <p:blipFill>
          <a:blip r:embed="rId2"/>
          <a:stretch>
            <a:fillRect/>
          </a:stretch>
        </p:blipFill>
        <p:spPr>
          <a:xfrm>
            <a:off x="8303942" y="4836193"/>
            <a:ext cx="712320" cy="265485"/>
          </a:xfrm>
          <a:prstGeom prst="rect">
            <a:avLst/>
          </a:prstGeom>
        </p:spPr>
      </p:pic>
      <p:cxnSp>
        <p:nvCxnSpPr>
          <p:cNvPr id="3" name="Connettore 1 2">
            <a:extLst>
              <a:ext uri="{FF2B5EF4-FFF2-40B4-BE49-F238E27FC236}">
                <a16:creationId xmlns:a16="http://schemas.microsoft.com/office/drawing/2014/main" id="{BDEC27E8-C116-948F-F676-0BC22D592B9E}"/>
              </a:ext>
            </a:extLst>
          </p:cNvPr>
          <p:cNvCxnSpPr>
            <a:cxnSpLocks/>
          </p:cNvCxnSpPr>
          <p:nvPr userDrawn="1"/>
        </p:nvCxnSpPr>
        <p:spPr>
          <a:xfrm>
            <a:off x="0" y="4738334"/>
            <a:ext cx="9144000" cy="0"/>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cxnSp>
        <p:nvCxnSpPr>
          <p:cNvPr id="4" name="Connettore 1 3">
            <a:extLst>
              <a:ext uri="{FF2B5EF4-FFF2-40B4-BE49-F238E27FC236}">
                <a16:creationId xmlns:a16="http://schemas.microsoft.com/office/drawing/2014/main" id="{3D4A15D8-CECE-B3C0-6994-369907E4C3B3}"/>
              </a:ext>
            </a:extLst>
          </p:cNvPr>
          <p:cNvCxnSpPr>
            <a:cxnSpLocks/>
          </p:cNvCxnSpPr>
          <p:nvPr userDrawn="1"/>
        </p:nvCxnSpPr>
        <p:spPr>
          <a:xfrm>
            <a:off x="8162692" y="4738334"/>
            <a:ext cx="0" cy="415525"/>
          </a:xfrm>
          <a:prstGeom prst="line">
            <a:avLst/>
          </a:prstGeom>
          <a:ln>
            <a:solidFill>
              <a:srgbClr val="02ABA9"/>
            </a:solidFill>
          </a:ln>
        </p:spPr>
        <p:style>
          <a:lnRef idx="1">
            <a:schemeClr val="accent1"/>
          </a:lnRef>
          <a:fillRef idx="0">
            <a:schemeClr val="accent1"/>
          </a:fillRef>
          <a:effectRef idx="0">
            <a:schemeClr val="accent1"/>
          </a:effectRef>
          <a:fontRef idx="minor">
            <a:schemeClr val="tx1"/>
          </a:fontRef>
        </p:style>
      </p:cxnSp>
      <p:sp>
        <p:nvSpPr>
          <p:cNvPr id="6" name="Segnaposto contenuto 32">
            <a:extLst>
              <a:ext uri="{FF2B5EF4-FFF2-40B4-BE49-F238E27FC236}">
                <a16:creationId xmlns:a16="http://schemas.microsoft.com/office/drawing/2014/main" id="{B5FB87AD-FBB6-D022-B00E-754AC6C98762}"/>
              </a:ext>
            </a:extLst>
          </p:cNvPr>
          <p:cNvSpPr>
            <a:spLocks noGrp="1"/>
          </p:cNvSpPr>
          <p:nvPr>
            <p:ph sz="quarter" idx="10" hasCustomPrompt="1"/>
          </p:nvPr>
        </p:nvSpPr>
        <p:spPr>
          <a:xfrm>
            <a:off x="66480" y="4829390"/>
            <a:ext cx="7954963" cy="250642"/>
          </a:xfrm>
          <a:prstGeom prst="rect">
            <a:avLst/>
          </a:prstGeom>
        </p:spPr>
        <p:txBody>
          <a:bodyPr/>
          <a:lstStyle>
            <a:lvl1pPr>
              <a:defRPr sz="1000">
                <a:solidFill>
                  <a:schemeClr val="bg2"/>
                </a:solidFill>
                <a:latin typeface="Fjalla One" panose="02000506040000020004" pitchFamily="2" charset="0"/>
              </a:defRPr>
            </a:lvl1pPr>
            <a:lvl2pPr>
              <a:defRPr sz="900">
                <a:latin typeface="Fjalla One" panose="02000506040000020004" pitchFamily="2" charset="0"/>
              </a:defRPr>
            </a:lvl2pPr>
            <a:lvl3pPr>
              <a:defRPr sz="900">
                <a:latin typeface="Fjalla One" panose="02000506040000020004" pitchFamily="2" charset="0"/>
              </a:defRPr>
            </a:lvl3pPr>
            <a:lvl4pPr>
              <a:defRPr sz="900">
                <a:latin typeface="Fjalla One" panose="02000506040000020004" pitchFamily="2" charset="0"/>
              </a:defRPr>
            </a:lvl4pPr>
            <a:lvl5pPr>
              <a:defRPr sz="900">
                <a:latin typeface="Fjalla One" panose="02000506040000020004" pitchFamily="2" charset="0"/>
              </a:defRPr>
            </a:lvl5pPr>
          </a:lstStyle>
          <a:p>
            <a:pPr lvl="0"/>
            <a:r>
              <a:rPr lang="it-IT"/>
              <a:t>Nome Cognome – Titolo della Tesi - Email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366"/>
        <p:cNvGrpSpPr/>
        <p:nvPr/>
      </p:nvGrpSpPr>
      <p:grpSpPr>
        <a:xfrm>
          <a:off x="0" y="0"/>
          <a:ext cx="0" cy="0"/>
          <a:chOff x="0" y="0"/>
          <a:chExt cx="0" cy="0"/>
        </a:xfrm>
      </p:grpSpPr>
      <p:grpSp>
        <p:nvGrpSpPr>
          <p:cNvPr id="371" name="Google Shape;371;p8"/>
          <p:cNvGrpSpPr/>
          <p:nvPr userDrawn="1"/>
        </p:nvGrpSpPr>
        <p:grpSpPr>
          <a:xfrm>
            <a:off x="-8342" y="0"/>
            <a:ext cx="9152342" cy="4957563"/>
            <a:chOff x="-6867" y="-6625"/>
            <a:chExt cx="9152342" cy="4957563"/>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userDrawn="1"/>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userDrawn="1"/>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userDrawn="1"/>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userDrawn="1"/>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userDrawn="1"/>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02A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Immagine 2" descr="Immagine che contiene schermata, orologio, Carattere&#10;&#10;Descrizione generata automaticamente">
            <a:extLst>
              <a:ext uri="{FF2B5EF4-FFF2-40B4-BE49-F238E27FC236}">
                <a16:creationId xmlns:a16="http://schemas.microsoft.com/office/drawing/2014/main" id="{C8AFAE6F-607D-334D-E7A2-C3C3AC2DB55B}"/>
              </a:ext>
            </a:extLst>
          </p:cNvPr>
          <p:cNvPicPr>
            <a:picLocks noChangeAspect="1"/>
          </p:cNvPicPr>
          <p:nvPr userDrawn="1"/>
        </p:nvPicPr>
        <p:blipFill>
          <a:blip r:embed="rId2"/>
          <a:stretch>
            <a:fillRect/>
          </a:stretch>
        </p:blipFill>
        <p:spPr>
          <a:xfrm>
            <a:off x="7846798" y="4478739"/>
            <a:ext cx="836582" cy="311798"/>
          </a:xfrm>
          <a:prstGeom prst="rect">
            <a:avLst/>
          </a:prstGeom>
        </p:spPr>
      </p:pic>
      <p:pic>
        <p:nvPicPr>
          <p:cNvPr id="4" name="Immagine 3">
            <a:extLst>
              <a:ext uri="{FF2B5EF4-FFF2-40B4-BE49-F238E27FC236}">
                <a16:creationId xmlns:a16="http://schemas.microsoft.com/office/drawing/2014/main" id="{77A83CF2-41D3-73E7-42EC-7A46E9F4C962}"/>
              </a:ext>
            </a:extLst>
          </p:cNvPr>
          <p:cNvPicPr>
            <a:picLocks noChangeAspect="1"/>
          </p:cNvPicPr>
          <p:nvPr userDrawn="1"/>
        </p:nvPicPr>
        <p:blipFill>
          <a:blip r:embed="rId3"/>
          <a:stretch>
            <a:fillRect/>
          </a:stretch>
        </p:blipFill>
        <p:spPr>
          <a:xfrm>
            <a:off x="6189579" y="4461858"/>
            <a:ext cx="592594" cy="592594"/>
          </a:xfrm>
          <a:prstGeom prst="rect">
            <a:avLst/>
          </a:prstGeom>
        </p:spPr>
      </p:pic>
      <p:pic>
        <p:nvPicPr>
          <p:cNvPr id="5" name="Immagine 4">
            <a:extLst>
              <a:ext uri="{FF2B5EF4-FFF2-40B4-BE49-F238E27FC236}">
                <a16:creationId xmlns:a16="http://schemas.microsoft.com/office/drawing/2014/main" id="{85F83DC8-CA34-4E83-5EB2-AF02B23D56E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3056" b="95694" l="10000" r="90000">
                        <a14:foregroundMark x1="39766" y1="12500" x2="54297" y2="9306"/>
                        <a14:foregroundMark x1="54297" y1="9306" x2="57422" y2="9583"/>
                        <a14:foregroundMark x1="47500" y1="3056" x2="47500" y2="3056"/>
                        <a14:foregroundMark x1="26719" y1="75417" x2="30391" y2="83750"/>
                        <a14:foregroundMark x1="27422" y1="86250" x2="38203" y2="88750"/>
                        <a14:foregroundMark x1="75078" y1="77639" x2="74766" y2="87639"/>
                        <a14:foregroundMark x1="73906" y1="91528" x2="61250" y2="95694"/>
                      </a14:backgroundRemoval>
                    </a14:imgEffect>
                  </a14:imgLayer>
                </a14:imgProps>
              </a:ext>
            </a:extLst>
          </a:blip>
          <a:stretch>
            <a:fillRect/>
          </a:stretch>
        </p:blipFill>
        <p:spPr>
          <a:xfrm>
            <a:off x="6764848" y="4514139"/>
            <a:ext cx="917581" cy="516139"/>
          </a:xfrm>
          <a:prstGeom prst="rect">
            <a:avLst/>
          </a:prstGeom>
        </p:spPr>
      </p:pic>
      <p:sp>
        <p:nvSpPr>
          <p:cNvPr id="6" name="CasellaDiTesto 5">
            <a:extLst>
              <a:ext uri="{FF2B5EF4-FFF2-40B4-BE49-F238E27FC236}">
                <a16:creationId xmlns:a16="http://schemas.microsoft.com/office/drawing/2014/main" id="{733D6ED4-BC4B-9E90-1AF8-1CF3E5A0ACFA}"/>
              </a:ext>
            </a:extLst>
          </p:cNvPr>
          <p:cNvSpPr txBox="1"/>
          <p:nvPr userDrawn="1"/>
        </p:nvSpPr>
        <p:spPr>
          <a:xfrm>
            <a:off x="7528680" y="4781188"/>
            <a:ext cx="1439817" cy="307777"/>
          </a:xfrm>
          <a:prstGeom prst="rect">
            <a:avLst/>
          </a:prstGeom>
          <a:noFill/>
        </p:spPr>
        <p:txBody>
          <a:bodyPr wrap="none" rtlCol="0">
            <a:spAutoFit/>
          </a:bodyPr>
          <a:lstStyle/>
          <a:p>
            <a:pPr algn="ctr"/>
            <a:r>
              <a:rPr lang="it-IT" sz="700">
                <a:solidFill>
                  <a:schemeClr val="bg2"/>
                </a:solidFill>
                <a:latin typeface="Fjalla One" panose="02000506040000020004" pitchFamily="2" charset="0"/>
              </a:rPr>
              <a:t>Hardware </a:t>
            </a:r>
            <a:r>
              <a:rPr lang="it-IT" sz="700" err="1">
                <a:solidFill>
                  <a:schemeClr val="bg2"/>
                </a:solidFill>
                <a:latin typeface="Fjalla One" panose="02000506040000020004" pitchFamily="2" charset="0"/>
              </a:rPr>
              <a:t>Assisted</a:t>
            </a:r>
            <a:r>
              <a:rPr lang="it-IT" sz="700">
                <a:solidFill>
                  <a:schemeClr val="bg2"/>
                </a:solidFill>
                <a:latin typeface="Fjalla One" panose="02000506040000020004" pitchFamily="2" charset="0"/>
              </a:rPr>
              <a:t> and </a:t>
            </a:r>
          </a:p>
          <a:p>
            <a:pPr algn="ctr"/>
            <a:r>
              <a:rPr lang="it-IT" sz="700">
                <a:solidFill>
                  <a:schemeClr val="bg2"/>
                </a:solidFill>
                <a:latin typeface="Fjalla One" panose="02000506040000020004" pitchFamily="2" charset="0"/>
              </a:rPr>
              <a:t>Blockchain </a:t>
            </a:r>
            <a:r>
              <a:rPr lang="it-IT" sz="700" err="1">
                <a:solidFill>
                  <a:schemeClr val="bg2"/>
                </a:solidFill>
                <a:latin typeface="Fjalla One" panose="02000506040000020004" pitchFamily="2" charset="0"/>
              </a:rPr>
              <a:t>Empowered</a:t>
            </a:r>
            <a:r>
              <a:rPr lang="it-IT" sz="700">
                <a:solidFill>
                  <a:schemeClr val="bg2"/>
                </a:solidFill>
                <a:latin typeface="Fjalla One" panose="02000506040000020004" pitchFamily="2" charset="0"/>
              </a:rPr>
              <a:t> Security Lab</a:t>
            </a:r>
          </a:p>
        </p:txBody>
      </p:sp>
      <p:sp>
        <p:nvSpPr>
          <p:cNvPr id="15" name="CasellaDiTesto 14">
            <a:extLst>
              <a:ext uri="{FF2B5EF4-FFF2-40B4-BE49-F238E27FC236}">
                <a16:creationId xmlns:a16="http://schemas.microsoft.com/office/drawing/2014/main" id="{C8E2F917-A616-81FF-56AA-E286800B40CC}"/>
              </a:ext>
            </a:extLst>
          </p:cNvPr>
          <p:cNvSpPr txBox="1"/>
          <p:nvPr userDrawn="1"/>
        </p:nvSpPr>
        <p:spPr>
          <a:xfrm>
            <a:off x="340383" y="661480"/>
            <a:ext cx="4805571" cy="1708160"/>
          </a:xfrm>
          <a:prstGeom prst="rect">
            <a:avLst/>
          </a:prstGeom>
          <a:noFill/>
        </p:spPr>
        <p:txBody>
          <a:bodyPr wrap="square" rtlCol="0">
            <a:spAutoFit/>
          </a:bodyPr>
          <a:lstStyle/>
          <a:p>
            <a:pPr algn="ctr"/>
            <a:r>
              <a:rPr lang="it-IT" sz="7300">
                <a:solidFill>
                  <a:schemeClr val="bg2"/>
                </a:solidFill>
                <a:latin typeface="Fjalla One" panose="02000506040000020004" pitchFamily="2" charset="0"/>
              </a:rPr>
              <a:t>Thank </a:t>
            </a:r>
            <a:r>
              <a:rPr lang="it-IT" sz="7300" err="1">
                <a:solidFill>
                  <a:schemeClr val="bg2"/>
                </a:solidFill>
                <a:latin typeface="Fjalla One" panose="02000506040000020004" pitchFamily="2" charset="0"/>
              </a:rPr>
              <a:t>you</a:t>
            </a:r>
            <a:r>
              <a:rPr lang="it-IT" sz="7300">
                <a:solidFill>
                  <a:schemeClr val="bg2"/>
                </a:solidFill>
                <a:latin typeface="Fjalla One" panose="02000506040000020004" pitchFamily="2" charset="0"/>
              </a:rPr>
              <a:t>!</a:t>
            </a:r>
          </a:p>
          <a:p>
            <a:pPr algn="ctr"/>
            <a:r>
              <a:rPr lang="it-IT" sz="3200" err="1">
                <a:solidFill>
                  <a:schemeClr val="bg2"/>
                </a:solidFill>
                <a:latin typeface="Fjalla One" panose="02000506040000020004" pitchFamily="2" charset="0"/>
              </a:rPr>
              <a:t>Questions</a:t>
            </a:r>
            <a:r>
              <a:rPr lang="it-IT" sz="3200">
                <a:solidFill>
                  <a:schemeClr val="bg2"/>
                </a:solidFill>
                <a:latin typeface="Fjalla One" panose="02000506040000020004" pitchFamily="2" charset="0"/>
              </a:rPr>
              <a:t>?</a:t>
            </a:r>
          </a:p>
        </p:txBody>
      </p:sp>
      <p:sp>
        <p:nvSpPr>
          <p:cNvPr id="28" name="Segnaposto testo 27">
            <a:extLst>
              <a:ext uri="{FF2B5EF4-FFF2-40B4-BE49-F238E27FC236}">
                <a16:creationId xmlns:a16="http://schemas.microsoft.com/office/drawing/2014/main" id="{0DFC1FB6-91D1-8F69-E8D0-C037F2818636}"/>
              </a:ext>
            </a:extLst>
          </p:cNvPr>
          <p:cNvSpPr>
            <a:spLocks noGrp="1"/>
          </p:cNvSpPr>
          <p:nvPr>
            <p:ph type="body" sz="quarter" idx="19" hasCustomPrompt="1"/>
          </p:nvPr>
        </p:nvSpPr>
        <p:spPr>
          <a:xfrm>
            <a:off x="5148263" y="1046163"/>
            <a:ext cx="2620962" cy="1012825"/>
          </a:xfrm>
          <a:prstGeom prst="rect">
            <a:avLst/>
          </a:prstGeom>
        </p:spPr>
        <p:txBody>
          <a:bodyPr/>
          <a:lstStyle>
            <a:lvl1pPr>
              <a:defRPr sz="1600">
                <a:solidFill>
                  <a:schemeClr val="bg2"/>
                </a:solidFill>
                <a:latin typeface="Fjalla One" panose="02000506040000020004" pitchFamily="2" charset="0"/>
              </a:defRPr>
            </a:lvl1pPr>
            <a:lvl2pPr>
              <a:defRPr sz="1600">
                <a:solidFill>
                  <a:schemeClr val="bg2"/>
                </a:solidFill>
                <a:latin typeface="Fjalla One" panose="02000506040000020004" pitchFamily="2" charset="0"/>
              </a:defRPr>
            </a:lvl2pPr>
            <a:lvl3pPr>
              <a:defRPr sz="1600">
                <a:solidFill>
                  <a:schemeClr val="bg2"/>
                </a:solidFill>
                <a:latin typeface="Fjalla One" panose="02000506040000020004" pitchFamily="2" charset="0"/>
              </a:defRPr>
            </a:lvl3pPr>
            <a:lvl4pPr>
              <a:defRPr sz="1600">
                <a:solidFill>
                  <a:schemeClr val="bg2"/>
                </a:solidFill>
                <a:latin typeface="Fjalla One" panose="02000506040000020004" pitchFamily="2" charset="0"/>
              </a:defRPr>
            </a:lvl4pPr>
            <a:lvl5pPr>
              <a:defRPr sz="1600">
                <a:solidFill>
                  <a:schemeClr val="bg2"/>
                </a:solidFill>
                <a:latin typeface="Fjalla One" panose="02000506040000020004" pitchFamily="2" charset="0"/>
              </a:defRPr>
            </a:lvl5pPr>
          </a:lstStyle>
          <a:p>
            <a:pPr lvl="0"/>
            <a:r>
              <a:rPr lang="it-IT"/>
              <a:t>Nome Cognome</a:t>
            </a:r>
          </a:p>
          <a:p>
            <a:pPr lvl="0"/>
            <a:r>
              <a:rPr lang="it-IT"/>
              <a:t>Titolo Tesi</a:t>
            </a:r>
          </a:p>
          <a:p>
            <a:pPr lvl="0"/>
            <a:r>
              <a:rPr lang="it-IT"/>
              <a:t>Email</a:t>
            </a:r>
          </a:p>
        </p:txBody>
      </p:sp>
      <p:sp>
        <p:nvSpPr>
          <p:cNvPr id="30" name="Segnaposto immagine 29">
            <a:extLst>
              <a:ext uri="{FF2B5EF4-FFF2-40B4-BE49-F238E27FC236}">
                <a16:creationId xmlns:a16="http://schemas.microsoft.com/office/drawing/2014/main" id="{29D9110B-5FB3-4D96-8F89-8816AFAA0A7C}"/>
              </a:ext>
            </a:extLst>
          </p:cNvPr>
          <p:cNvSpPr>
            <a:spLocks noGrp="1"/>
          </p:cNvSpPr>
          <p:nvPr>
            <p:ph type="pic" sz="quarter" idx="20"/>
          </p:nvPr>
        </p:nvSpPr>
        <p:spPr>
          <a:xfrm>
            <a:off x="11017" y="2725864"/>
            <a:ext cx="1581150" cy="976313"/>
          </a:xfrm>
          <a:prstGeom prst="rect">
            <a:avLst/>
          </a:prstGeom>
        </p:spPr>
        <p:txBody>
          <a:bodyPr/>
          <a:lstStyle/>
          <a:p>
            <a:endParaRPr lang="it-IT"/>
          </a:p>
        </p:txBody>
      </p:sp>
      <p:sp>
        <p:nvSpPr>
          <p:cNvPr id="31" name="Segnaposto immagine 29">
            <a:extLst>
              <a:ext uri="{FF2B5EF4-FFF2-40B4-BE49-F238E27FC236}">
                <a16:creationId xmlns:a16="http://schemas.microsoft.com/office/drawing/2014/main" id="{AAFA2273-6411-185E-5858-1A3E9A67D001}"/>
              </a:ext>
            </a:extLst>
          </p:cNvPr>
          <p:cNvSpPr>
            <a:spLocks noGrp="1"/>
          </p:cNvSpPr>
          <p:nvPr>
            <p:ph type="pic" sz="quarter" idx="21"/>
          </p:nvPr>
        </p:nvSpPr>
        <p:spPr>
          <a:xfrm>
            <a:off x="1853441" y="2728929"/>
            <a:ext cx="1581150" cy="976313"/>
          </a:xfrm>
          <a:prstGeom prst="rect">
            <a:avLst/>
          </a:prstGeom>
        </p:spPr>
        <p:txBody>
          <a:bodyPr/>
          <a:lstStyle/>
          <a:p>
            <a:endParaRPr lang="it-IT"/>
          </a:p>
        </p:txBody>
      </p:sp>
      <p:sp>
        <p:nvSpPr>
          <p:cNvPr id="32" name="Segnaposto immagine 29">
            <a:extLst>
              <a:ext uri="{FF2B5EF4-FFF2-40B4-BE49-F238E27FC236}">
                <a16:creationId xmlns:a16="http://schemas.microsoft.com/office/drawing/2014/main" id="{302148B7-1803-3B5B-2E50-DFCB3E3498C4}"/>
              </a:ext>
            </a:extLst>
          </p:cNvPr>
          <p:cNvSpPr>
            <a:spLocks noGrp="1"/>
          </p:cNvSpPr>
          <p:nvPr>
            <p:ph type="pic" sz="quarter" idx="22"/>
          </p:nvPr>
        </p:nvSpPr>
        <p:spPr>
          <a:xfrm>
            <a:off x="3694028" y="2730212"/>
            <a:ext cx="1581150" cy="976313"/>
          </a:xfrm>
          <a:prstGeom prst="rect">
            <a:avLst/>
          </a:prstGeom>
        </p:spPr>
        <p:txBody>
          <a:bodyPr/>
          <a:lstStyle/>
          <a:p>
            <a:endParaRPr lang="it-IT"/>
          </a:p>
        </p:txBody>
      </p:sp>
      <p:sp>
        <p:nvSpPr>
          <p:cNvPr id="33" name="Segnaposto immagine 29">
            <a:extLst>
              <a:ext uri="{FF2B5EF4-FFF2-40B4-BE49-F238E27FC236}">
                <a16:creationId xmlns:a16="http://schemas.microsoft.com/office/drawing/2014/main" id="{00B454FA-4245-05C8-BC64-8874F78AD2EA}"/>
              </a:ext>
            </a:extLst>
          </p:cNvPr>
          <p:cNvSpPr>
            <a:spLocks noGrp="1"/>
          </p:cNvSpPr>
          <p:nvPr>
            <p:ph type="pic" sz="quarter" idx="23"/>
          </p:nvPr>
        </p:nvSpPr>
        <p:spPr>
          <a:xfrm>
            <a:off x="5534615" y="2728929"/>
            <a:ext cx="1581150" cy="976313"/>
          </a:xfrm>
          <a:prstGeom prst="rect">
            <a:avLst/>
          </a:prstGeom>
        </p:spPr>
        <p:txBody>
          <a:bodyPr/>
          <a:lstStyle/>
          <a:p>
            <a:endParaRPr lang="it-IT"/>
          </a:p>
        </p:txBody>
      </p:sp>
      <p:sp>
        <p:nvSpPr>
          <p:cNvPr id="34" name="Segnaposto immagine 29">
            <a:extLst>
              <a:ext uri="{FF2B5EF4-FFF2-40B4-BE49-F238E27FC236}">
                <a16:creationId xmlns:a16="http://schemas.microsoft.com/office/drawing/2014/main" id="{24D26C41-1F32-3E33-78B8-3CB03A5716E3}"/>
              </a:ext>
            </a:extLst>
          </p:cNvPr>
          <p:cNvSpPr>
            <a:spLocks noGrp="1"/>
          </p:cNvSpPr>
          <p:nvPr>
            <p:ph type="pic" sz="quarter" idx="24"/>
          </p:nvPr>
        </p:nvSpPr>
        <p:spPr>
          <a:xfrm>
            <a:off x="7380225" y="2730212"/>
            <a:ext cx="1581150" cy="976313"/>
          </a:xfrm>
          <a:prstGeom prst="rect">
            <a:avLst/>
          </a:prstGeo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7" r:id="rId2"/>
    <p:sldLayoutId id="2147483661"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cirillo@unisa.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59326-1FF4-8A48-B0C7-29D2079E1DAC}"/>
              </a:ext>
            </a:extLst>
          </p:cNvPr>
          <p:cNvSpPr>
            <a:spLocks noGrp="1"/>
          </p:cNvSpPr>
          <p:nvPr>
            <p:ph type="ctrTitle"/>
          </p:nvPr>
        </p:nvSpPr>
        <p:spPr>
          <a:xfrm>
            <a:off x="1841199" y="2210877"/>
            <a:ext cx="5461596" cy="1005750"/>
          </a:xfrm>
        </p:spPr>
        <p:txBody>
          <a:bodyPr/>
          <a:lstStyle/>
          <a:p>
            <a:pPr algn="ctr"/>
            <a:r>
              <a:rPr lang="en-GB" sz="3200" dirty="0">
                <a:solidFill>
                  <a:srgbClr val="494949"/>
                </a:solidFill>
              </a:rPr>
              <a:t>A QPUF-Based Scheme for Secure and Adaptable Quantum Device Attestation in NISQ Devices</a:t>
            </a:r>
            <a:endParaRPr lang="it-IT" sz="3200" dirty="0"/>
          </a:p>
        </p:txBody>
      </p:sp>
      <p:sp>
        <p:nvSpPr>
          <p:cNvPr id="4" name="Segnaposto testo 3">
            <a:extLst>
              <a:ext uri="{FF2B5EF4-FFF2-40B4-BE49-F238E27FC236}">
                <a16:creationId xmlns:a16="http://schemas.microsoft.com/office/drawing/2014/main" id="{CB159F88-FA53-EB9C-68B5-93A6045CF54A}"/>
              </a:ext>
            </a:extLst>
          </p:cNvPr>
          <p:cNvSpPr>
            <a:spLocks noGrp="1"/>
          </p:cNvSpPr>
          <p:nvPr>
            <p:ph type="body" sz="quarter" idx="10"/>
          </p:nvPr>
        </p:nvSpPr>
        <p:spPr>
          <a:xfrm>
            <a:off x="1612193" y="3353862"/>
            <a:ext cx="5919611" cy="1198050"/>
          </a:xfrm>
        </p:spPr>
        <p:txBody>
          <a:bodyPr/>
          <a:lstStyle/>
          <a:p>
            <a:pPr algn="ctr"/>
            <a:r>
              <a:rPr lang="it-IT" u="sng" dirty="0"/>
              <a:t>Franco Cirillo</a:t>
            </a:r>
            <a:r>
              <a:rPr lang="it-IT" dirty="0"/>
              <a:t> and Christian Esposito</a:t>
            </a:r>
          </a:p>
          <a:p>
            <a:pPr algn="ctr"/>
            <a:r>
              <a:rPr lang="it-IT" sz="1800" b="1" dirty="0"/>
              <a:t>University of Salerno</a:t>
            </a:r>
          </a:p>
          <a:p>
            <a:pPr algn="ctr"/>
            <a:r>
              <a:rPr lang="it-IT" sz="1800" dirty="0">
                <a:hlinkClick r:id="rId3"/>
              </a:rPr>
              <a:t>fracirillo@unisa.it</a:t>
            </a:r>
            <a:endParaRPr lang="it-IT" sz="1800" dirty="0"/>
          </a:p>
          <a:p>
            <a:pPr algn="ctr"/>
            <a:endParaRPr lang="it-IT" sz="1800" dirty="0"/>
          </a:p>
          <a:p>
            <a:pPr algn="ctr"/>
            <a:endParaRPr lang="it-IT" sz="1800" b="1" u="sng" dirty="0"/>
          </a:p>
        </p:txBody>
      </p:sp>
      <p:sp>
        <p:nvSpPr>
          <p:cNvPr id="8" name="Segnaposto testo 3">
            <a:extLst>
              <a:ext uri="{FF2B5EF4-FFF2-40B4-BE49-F238E27FC236}">
                <a16:creationId xmlns:a16="http://schemas.microsoft.com/office/drawing/2014/main" id="{2AD0E532-A5DF-4D99-F784-FB5762677BB1}"/>
              </a:ext>
            </a:extLst>
          </p:cNvPr>
          <p:cNvSpPr txBox="1">
            <a:spLocks/>
          </p:cNvSpPr>
          <p:nvPr/>
        </p:nvSpPr>
        <p:spPr>
          <a:xfrm>
            <a:off x="661552" y="4612893"/>
            <a:ext cx="7820891" cy="4365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Barlow Semi Condensed Medium"/>
              <a:buNone/>
              <a:defRPr lang="it-IT" sz="2000" b="0" i="0" u="none" strike="noStrike" cap="none" dirty="0">
                <a:solidFill>
                  <a:srgbClr val="02ABA9"/>
                </a:solidFill>
                <a:latin typeface="Barlow Semi Condensed Medium"/>
                <a:ea typeface="Barlow Semi Condensed Medium"/>
                <a:cs typeface="Barlow Semi Condensed Medium"/>
                <a:sym typeface="Barlow Semi Condensed Medium"/>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1400" dirty="0"/>
              <a:t>International Conference on Quantum Communications, Networking, and Computing (QCNC 2025)</a:t>
            </a:r>
            <a:endParaRPr lang="it-IT" b="1" u="sng" dirty="0"/>
          </a:p>
        </p:txBody>
      </p:sp>
      <p:pic>
        <p:nvPicPr>
          <p:cNvPr id="9" name="Immagine 8" descr="Immagine che contiene Carattere, logo, Elementi grafici, testo&#10;&#10;Il contenuto generato dall'IA potrebbe non essere corretto.">
            <a:extLst>
              <a:ext uri="{FF2B5EF4-FFF2-40B4-BE49-F238E27FC236}">
                <a16:creationId xmlns:a16="http://schemas.microsoft.com/office/drawing/2014/main" id="{CB7B6D1E-3586-ADD3-F582-433BA430E28A}"/>
              </a:ext>
            </a:extLst>
          </p:cNvPr>
          <p:cNvPicPr>
            <a:picLocks noChangeAspect="1"/>
          </p:cNvPicPr>
          <p:nvPr/>
        </p:nvPicPr>
        <p:blipFill>
          <a:blip r:embed="rId4"/>
          <a:srcRect t="32263" r="-847" b="33403"/>
          <a:stretch/>
        </p:blipFill>
        <p:spPr>
          <a:xfrm>
            <a:off x="5891430" y="368564"/>
            <a:ext cx="1966461" cy="446048"/>
          </a:xfrm>
          <a:prstGeom prst="rect">
            <a:avLst/>
          </a:prstGeom>
        </p:spPr>
      </p:pic>
    </p:spTree>
    <p:extLst>
      <p:ext uri="{BB962C8B-B14F-4D97-AF65-F5344CB8AC3E}">
        <p14:creationId xmlns:p14="http://schemas.microsoft.com/office/powerpoint/2010/main" val="30277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Proposed QPUF</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431789" y="1451767"/>
            <a:ext cx="4613454" cy="923330"/>
          </a:xfrm>
          <a:prstGeom prst="rect">
            <a:avLst/>
          </a:prstGeom>
          <a:noFill/>
        </p:spPr>
        <p:txBody>
          <a:bodyPr wrap="square">
            <a:spAutoFit/>
          </a:bodyPr>
          <a:lstStyle/>
          <a:p>
            <a:r>
              <a:rPr lang="en-GB" sz="1800" b="1" dirty="0">
                <a:latin typeface="Barlow Semi Condensed" panose="00000506000000000000" pitchFamily="2" charset="0"/>
              </a:rPr>
              <a:t>Challenges</a:t>
            </a:r>
            <a:r>
              <a:rPr lang="en-GB" sz="1800" dirty="0">
                <a:latin typeface="Barlow Semi Condensed" panose="00000506000000000000" pitchFamily="2" charset="0"/>
              </a:rPr>
              <a:t> appear as </a:t>
            </a:r>
            <a:r>
              <a:rPr lang="en-GB" sz="1800" b="1" dirty="0">
                <a:latin typeface="Barlow Semi Condensed" panose="00000506000000000000" pitchFamily="2" charset="0"/>
              </a:rPr>
              <a:t>arrays</a:t>
            </a:r>
            <a:r>
              <a:rPr lang="en-GB" sz="1800" dirty="0">
                <a:latin typeface="Barlow Semi Condensed" panose="00000506000000000000" pitchFamily="2" charset="0"/>
              </a:rPr>
              <a:t> including all parameters for every individual gate within a single instance. </a:t>
            </a: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4" name="CasellaDiTesto 3">
            <a:extLst>
              <a:ext uri="{FF2B5EF4-FFF2-40B4-BE49-F238E27FC236}">
                <a16:creationId xmlns:a16="http://schemas.microsoft.com/office/drawing/2014/main" id="{A941952D-1CA1-E084-9F71-564C35444C3B}"/>
              </a:ext>
            </a:extLst>
          </p:cNvPr>
          <p:cNvSpPr txBox="1"/>
          <p:nvPr/>
        </p:nvSpPr>
        <p:spPr>
          <a:xfrm>
            <a:off x="431788" y="2794088"/>
            <a:ext cx="4034704" cy="1200329"/>
          </a:xfrm>
          <a:prstGeom prst="rect">
            <a:avLst/>
          </a:prstGeom>
          <a:noFill/>
        </p:spPr>
        <p:txBody>
          <a:bodyPr wrap="square">
            <a:spAutoFit/>
          </a:bodyPr>
          <a:lstStyle/>
          <a:p>
            <a:r>
              <a:rPr lang="en-GB" sz="1800" dirty="0">
                <a:latin typeface="Barlow Semi Condensed" panose="00000506000000000000" pitchFamily="2" charset="0"/>
              </a:rPr>
              <a:t>Each respective </a:t>
            </a:r>
            <a:r>
              <a:rPr lang="en-GB" sz="1800" b="1" dirty="0">
                <a:latin typeface="Barlow Semi Condensed" panose="00000506000000000000" pitchFamily="2" charset="0"/>
              </a:rPr>
              <a:t>response</a:t>
            </a:r>
            <a:r>
              <a:rPr lang="en-GB" sz="1800" dirty="0">
                <a:latin typeface="Barlow Semi Condensed" panose="00000506000000000000" pitchFamily="2" charset="0"/>
              </a:rPr>
              <a:t> constitutes the outcome of measuring all qubits following the execution of the circuit a specific number of times. </a:t>
            </a:r>
          </a:p>
        </p:txBody>
      </p:sp>
      <p:pic>
        <p:nvPicPr>
          <p:cNvPr id="3" name="Immagine 2">
            <a:extLst>
              <a:ext uri="{FF2B5EF4-FFF2-40B4-BE49-F238E27FC236}">
                <a16:creationId xmlns:a16="http://schemas.microsoft.com/office/drawing/2014/main" id="{3AC4D668-C051-32A5-BB7B-1C7DD89CA434}"/>
              </a:ext>
            </a:extLst>
          </p:cNvPr>
          <p:cNvPicPr>
            <a:picLocks noChangeAspect="1"/>
          </p:cNvPicPr>
          <p:nvPr/>
        </p:nvPicPr>
        <p:blipFill>
          <a:blip r:embed="rId3"/>
          <a:stretch>
            <a:fillRect/>
          </a:stretch>
        </p:blipFill>
        <p:spPr>
          <a:xfrm>
            <a:off x="5149516" y="1576792"/>
            <a:ext cx="3633402" cy="2025452"/>
          </a:xfrm>
          <a:prstGeom prst="rect">
            <a:avLst/>
          </a:prstGeom>
        </p:spPr>
      </p:pic>
    </p:spTree>
    <p:extLst>
      <p:ext uri="{BB962C8B-B14F-4D97-AF65-F5344CB8AC3E}">
        <p14:creationId xmlns:p14="http://schemas.microsoft.com/office/powerpoint/2010/main" val="25214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8" y="427049"/>
            <a:ext cx="6177261" cy="595800"/>
          </a:xfrm>
        </p:spPr>
        <p:txBody>
          <a:bodyPr/>
          <a:lstStyle/>
          <a:p>
            <a:r>
              <a:rPr lang="en-GB" sz="3600" dirty="0"/>
              <a:t>QPUF metrics</a:t>
            </a:r>
            <a:endParaRPr lang="it-IT" sz="3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5" name="CasellaDiTesto 4">
            <a:extLst>
              <a:ext uri="{FF2B5EF4-FFF2-40B4-BE49-F238E27FC236}">
                <a16:creationId xmlns:a16="http://schemas.microsoft.com/office/drawing/2014/main" id="{12CF7520-D642-7D78-66A1-AB7F6DABEBEE}"/>
              </a:ext>
            </a:extLst>
          </p:cNvPr>
          <p:cNvSpPr txBox="1"/>
          <p:nvPr/>
        </p:nvSpPr>
        <p:spPr>
          <a:xfrm>
            <a:off x="640079" y="1150620"/>
            <a:ext cx="8223183" cy="3293209"/>
          </a:xfrm>
          <a:prstGeom prst="rect">
            <a:avLst/>
          </a:prstGeom>
          <a:noFill/>
        </p:spPr>
        <p:txBody>
          <a:bodyPr wrap="square" rtlCol="0">
            <a:spAutoFit/>
          </a:bodyPr>
          <a:lstStyle/>
          <a:p>
            <a:r>
              <a:rPr lang="en-GB" sz="1600" b="1" dirty="0"/>
              <a:t>Instability</a:t>
            </a:r>
            <a:r>
              <a:rPr lang="en-GB" sz="1600" dirty="0"/>
              <a:t> refers to variations and unpredictability in the QPUF responses of a single device. </a:t>
            </a:r>
          </a:p>
          <a:p>
            <a:endParaRPr lang="en-GB" sz="1600" dirty="0"/>
          </a:p>
          <a:p>
            <a:r>
              <a:rPr lang="en-GB" sz="1600" dirty="0"/>
              <a:t>We compared QPUF responses by means of a Normalized Absolute Probabilistic Distance (NAPD) over every response pair.</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err="1"/>
              <a:t>r</a:t>
            </a:r>
            <a:r>
              <a:rPr lang="en-GB" sz="1600" baseline="30000" dirty="0" err="1"/>
              <a:t>k</a:t>
            </a:r>
            <a:r>
              <a:rPr lang="en-GB" sz="1600" baseline="-25000" dirty="0" err="1"/>
              <a:t>n,q</a:t>
            </a:r>
            <a:r>
              <a:rPr lang="en-GB" sz="1600" dirty="0"/>
              <a:t>  -&gt;</a:t>
            </a:r>
          </a:p>
        </p:txBody>
      </p:sp>
      <p:pic>
        <p:nvPicPr>
          <p:cNvPr id="13" name="Immagine 12">
            <a:extLst>
              <a:ext uri="{FF2B5EF4-FFF2-40B4-BE49-F238E27FC236}">
                <a16:creationId xmlns:a16="http://schemas.microsoft.com/office/drawing/2014/main" id="{C301A96D-756A-8102-65B7-90934FE966C1}"/>
              </a:ext>
            </a:extLst>
          </p:cNvPr>
          <p:cNvPicPr>
            <a:picLocks noChangeAspect="1"/>
          </p:cNvPicPr>
          <p:nvPr/>
        </p:nvPicPr>
        <p:blipFill>
          <a:blip r:embed="rId3"/>
          <a:stretch>
            <a:fillRect/>
          </a:stretch>
        </p:blipFill>
        <p:spPr>
          <a:xfrm>
            <a:off x="2509796" y="2797224"/>
            <a:ext cx="3501463" cy="793782"/>
          </a:xfrm>
          <a:prstGeom prst="rect">
            <a:avLst/>
          </a:prstGeom>
        </p:spPr>
      </p:pic>
      <p:sp>
        <p:nvSpPr>
          <p:cNvPr id="2" name="CasellaDiTesto 1">
            <a:extLst>
              <a:ext uri="{FF2B5EF4-FFF2-40B4-BE49-F238E27FC236}">
                <a16:creationId xmlns:a16="http://schemas.microsoft.com/office/drawing/2014/main" id="{278CDDE9-CDF6-7392-BA00-7E0F3BE5FD70}"/>
              </a:ext>
            </a:extLst>
          </p:cNvPr>
          <p:cNvSpPr txBox="1"/>
          <p:nvPr/>
        </p:nvSpPr>
        <p:spPr>
          <a:xfrm>
            <a:off x="1561815" y="3782950"/>
            <a:ext cx="4964291" cy="1046440"/>
          </a:xfrm>
          <a:prstGeom prst="rect">
            <a:avLst/>
          </a:prstGeom>
          <a:noFill/>
        </p:spPr>
        <p:txBody>
          <a:bodyPr wrap="square" rtlCol="0">
            <a:spAutoFit/>
          </a:bodyPr>
          <a:lstStyle/>
          <a:p>
            <a:r>
              <a:rPr lang="en-GB" sz="1600" i="1" dirty="0"/>
              <a:t>q</a:t>
            </a:r>
            <a:r>
              <a:rPr lang="en-GB" sz="1600" dirty="0"/>
              <a:t>-</a:t>
            </a:r>
            <a:r>
              <a:rPr lang="en-GB" sz="1600" dirty="0" err="1"/>
              <a:t>th</a:t>
            </a:r>
            <a:r>
              <a:rPr lang="en-GB" sz="1600" dirty="0"/>
              <a:t> combination of qubit results on Q=2</a:t>
            </a:r>
            <a:r>
              <a:rPr lang="en-GB" sz="1600" baseline="30000" dirty="0"/>
              <a:t>nqubits</a:t>
            </a:r>
            <a:endParaRPr lang="en-GB" sz="1600" dirty="0"/>
          </a:p>
          <a:p>
            <a:r>
              <a:rPr lang="en-GB" sz="1600" i="1" dirty="0"/>
              <a:t>n</a:t>
            </a:r>
            <a:r>
              <a:rPr lang="en-GB" sz="1600" dirty="0"/>
              <a:t>-</a:t>
            </a:r>
            <a:r>
              <a:rPr lang="en-GB" sz="1600" dirty="0" err="1"/>
              <a:t>th</a:t>
            </a:r>
            <a:r>
              <a:rPr lang="en-GB" sz="1600" dirty="0"/>
              <a:t> challenge</a:t>
            </a:r>
          </a:p>
          <a:p>
            <a:r>
              <a:rPr lang="en-GB" sz="1600" i="1" dirty="0"/>
              <a:t>k</a:t>
            </a:r>
            <a:r>
              <a:rPr lang="en-GB" sz="1600" dirty="0"/>
              <a:t>-</a:t>
            </a:r>
            <a:r>
              <a:rPr lang="en-GB" sz="1600" dirty="0" err="1"/>
              <a:t>th</a:t>
            </a:r>
            <a:r>
              <a:rPr lang="en-GB" sz="1600" dirty="0"/>
              <a:t> device</a:t>
            </a:r>
          </a:p>
          <a:p>
            <a:endParaRPr lang="en-GB" sz="1200" dirty="0"/>
          </a:p>
        </p:txBody>
      </p:sp>
    </p:spTree>
    <p:extLst>
      <p:ext uri="{BB962C8B-B14F-4D97-AF65-F5344CB8AC3E}">
        <p14:creationId xmlns:p14="http://schemas.microsoft.com/office/powerpoint/2010/main" val="566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QPUF metrics</a:t>
            </a:r>
            <a:endParaRPr lang="it-IT" sz="3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5" name="CasellaDiTesto 4">
            <a:extLst>
              <a:ext uri="{FF2B5EF4-FFF2-40B4-BE49-F238E27FC236}">
                <a16:creationId xmlns:a16="http://schemas.microsoft.com/office/drawing/2014/main" id="{12CF7520-D642-7D78-66A1-AB7F6DABEBEE}"/>
              </a:ext>
            </a:extLst>
          </p:cNvPr>
          <p:cNvSpPr txBox="1"/>
          <p:nvPr/>
        </p:nvSpPr>
        <p:spPr>
          <a:xfrm>
            <a:off x="640079" y="1150620"/>
            <a:ext cx="8191099" cy="2800767"/>
          </a:xfrm>
          <a:prstGeom prst="rect">
            <a:avLst/>
          </a:prstGeom>
          <a:noFill/>
        </p:spPr>
        <p:txBody>
          <a:bodyPr wrap="square" rtlCol="0">
            <a:spAutoFit/>
          </a:bodyPr>
          <a:lstStyle/>
          <a:p>
            <a:r>
              <a:rPr lang="en-GB" sz="1600" b="1" dirty="0"/>
              <a:t>Instability</a:t>
            </a:r>
            <a:r>
              <a:rPr lang="en-GB" sz="1600" dirty="0"/>
              <a:t> for the </a:t>
            </a:r>
            <a:r>
              <a:rPr lang="en-GB" sz="1600" i="1" dirty="0"/>
              <a:t>k</a:t>
            </a:r>
            <a:r>
              <a:rPr lang="en-GB" sz="1600" dirty="0"/>
              <a:t>-</a:t>
            </a:r>
            <a:r>
              <a:rPr lang="en-GB" sz="1600" dirty="0" err="1"/>
              <a:t>th</a:t>
            </a:r>
            <a:r>
              <a:rPr lang="en-GB" sz="1600" dirty="0"/>
              <a:t> device can be estimated as follows:</a:t>
            </a:r>
          </a:p>
          <a:p>
            <a:endParaRPr lang="en-GB" sz="1600" dirty="0"/>
          </a:p>
          <a:p>
            <a:endParaRPr lang="en-GB" sz="1600" dirty="0"/>
          </a:p>
          <a:p>
            <a:endParaRPr lang="en-GB" sz="1600" dirty="0"/>
          </a:p>
          <a:p>
            <a:endParaRPr lang="en-GB" sz="1600" dirty="0"/>
          </a:p>
          <a:p>
            <a:r>
              <a:rPr lang="en-GB" sz="1600" dirty="0" err="1"/>
              <a:t>r</a:t>
            </a:r>
            <a:r>
              <a:rPr lang="en-GB" sz="1600" baseline="30000" dirty="0" err="1"/>
              <a:t>k</a:t>
            </a:r>
            <a:r>
              <a:rPr lang="en-GB" sz="1600" baseline="-25000" dirty="0" err="1"/>
              <a:t>n,i</a:t>
            </a:r>
            <a:r>
              <a:rPr lang="en-GB" sz="1600" dirty="0"/>
              <a:t>  -&gt;</a:t>
            </a:r>
          </a:p>
          <a:p>
            <a:endParaRPr lang="en-GB" sz="1600" dirty="0"/>
          </a:p>
          <a:p>
            <a:endParaRPr lang="en-GB" sz="1600" dirty="0"/>
          </a:p>
          <a:p>
            <a:r>
              <a:rPr lang="en-GB" sz="1600" dirty="0"/>
              <a:t>For each challenge and for each distinct pair of executions on the same challenge, NAPD is computed.</a:t>
            </a:r>
          </a:p>
          <a:p>
            <a:endParaRPr lang="en-GB" sz="1600" dirty="0"/>
          </a:p>
        </p:txBody>
      </p:sp>
      <p:pic>
        <p:nvPicPr>
          <p:cNvPr id="6" name="Immagine 5">
            <a:extLst>
              <a:ext uri="{FF2B5EF4-FFF2-40B4-BE49-F238E27FC236}">
                <a16:creationId xmlns:a16="http://schemas.microsoft.com/office/drawing/2014/main" id="{BCDFE31A-93F0-E36F-CD19-AE020B96C322}"/>
              </a:ext>
            </a:extLst>
          </p:cNvPr>
          <p:cNvPicPr>
            <a:picLocks noChangeAspect="1"/>
          </p:cNvPicPr>
          <p:nvPr/>
        </p:nvPicPr>
        <p:blipFill>
          <a:blip r:embed="rId3"/>
          <a:stretch>
            <a:fillRect/>
          </a:stretch>
        </p:blipFill>
        <p:spPr>
          <a:xfrm>
            <a:off x="1874520" y="1505352"/>
            <a:ext cx="4674514" cy="588974"/>
          </a:xfrm>
          <a:prstGeom prst="rect">
            <a:avLst/>
          </a:prstGeom>
        </p:spPr>
      </p:pic>
      <p:sp>
        <p:nvSpPr>
          <p:cNvPr id="7" name="CasellaDiTesto 6">
            <a:extLst>
              <a:ext uri="{FF2B5EF4-FFF2-40B4-BE49-F238E27FC236}">
                <a16:creationId xmlns:a16="http://schemas.microsoft.com/office/drawing/2014/main" id="{55629E77-21FA-08E9-19C8-D07C520A7ED3}"/>
              </a:ext>
            </a:extLst>
          </p:cNvPr>
          <p:cNvSpPr txBox="1"/>
          <p:nvPr/>
        </p:nvSpPr>
        <p:spPr>
          <a:xfrm>
            <a:off x="1429733" y="2094326"/>
            <a:ext cx="2923739" cy="1046440"/>
          </a:xfrm>
          <a:prstGeom prst="rect">
            <a:avLst/>
          </a:prstGeom>
          <a:noFill/>
        </p:spPr>
        <p:txBody>
          <a:bodyPr wrap="square" rtlCol="0">
            <a:spAutoFit/>
          </a:bodyPr>
          <a:lstStyle/>
          <a:p>
            <a:r>
              <a:rPr lang="en-GB" sz="1600" i="1" dirty="0" err="1"/>
              <a:t>i</a:t>
            </a:r>
            <a:r>
              <a:rPr lang="en-GB" sz="1600" dirty="0" err="1"/>
              <a:t>-th</a:t>
            </a:r>
            <a:r>
              <a:rPr lang="en-GB" sz="1600" dirty="0"/>
              <a:t> output of D executions</a:t>
            </a:r>
          </a:p>
          <a:p>
            <a:r>
              <a:rPr lang="en-GB" sz="1600" i="1" dirty="0"/>
              <a:t>n</a:t>
            </a:r>
            <a:r>
              <a:rPr lang="en-GB" sz="1600" dirty="0"/>
              <a:t>-</a:t>
            </a:r>
            <a:r>
              <a:rPr lang="en-GB" sz="1600" dirty="0" err="1"/>
              <a:t>th</a:t>
            </a:r>
            <a:r>
              <a:rPr lang="en-GB" sz="1600" dirty="0"/>
              <a:t> challenge out of N</a:t>
            </a:r>
          </a:p>
          <a:p>
            <a:r>
              <a:rPr lang="en-GB" sz="1600" i="1" dirty="0"/>
              <a:t>k</a:t>
            </a:r>
            <a:r>
              <a:rPr lang="en-GB" sz="1600" dirty="0"/>
              <a:t>-</a:t>
            </a:r>
            <a:r>
              <a:rPr lang="en-GB" sz="1600" dirty="0" err="1"/>
              <a:t>th</a:t>
            </a:r>
            <a:r>
              <a:rPr lang="en-GB" sz="1600" dirty="0"/>
              <a:t> device</a:t>
            </a:r>
          </a:p>
          <a:p>
            <a:endParaRPr lang="en-GB" dirty="0"/>
          </a:p>
        </p:txBody>
      </p:sp>
    </p:spTree>
    <p:extLst>
      <p:ext uri="{BB962C8B-B14F-4D97-AF65-F5344CB8AC3E}">
        <p14:creationId xmlns:p14="http://schemas.microsoft.com/office/powerpoint/2010/main" val="2640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QPUF metrics</a:t>
            </a:r>
            <a:endParaRPr lang="it-IT" sz="3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5" name="CasellaDiTesto 4">
            <a:extLst>
              <a:ext uri="{FF2B5EF4-FFF2-40B4-BE49-F238E27FC236}">
                <a16:creationId xmlns:a16="http://schemas.microsoft.com/office/drawing/2014/main" id="{12CF7520-D642-7D78-66A1-AB7F6DABEBEE}"/>
              </a:ext>
            </a:extLst>
          </p:cNvPr>
          <p:cNvSpPr txBox="1"/>
          <p:nvPr/>
        </p:nvSpPr>
        <p:spPr>
          <a:xfrm>
            <a:off x="640079" y="1150620"/>
            <a:ext cx="8239226" cy="3046988"/>
          </a:xfrm>
          <a:prstGeom prst="rect">
            <a:avLst/>
          </a:prstGeom>
          <a:noFill/>
        </p:spPr>
        <p:txBody>
          <a:bodyPr wrap="square" rtlCol="0">
            <a:spAutoFit/>
          </a:bodyPr>
          <a:lstStyle/>
          <a:p>
            <a:r>
              <a:rPr lang="en-GB" sz="1600" b="1" dirty="0"/>
              <a:t>Randomness </a:t>
            </a:r>
            <a:r>
              <a:rPr lang="en-GB" sz="1600" dirty="0"/>
              <a:t>ensures that each response is maximally distinct from another, even when presented with similar challenges. </a:t>
            </a:r>
          </a:p>
          <a:p>
            <a:endParaRPr lang="en-GB" sz="1600" dirty="0"/>
          </a:p>
          <a:p>
            <a:r>
              <a:rPr lang="en-GB" sz="1600" dirty="0"/>
              <a:t>The Randomness for the </a:t>
            </a:r>
            <a:r>
              <a:rPr lang="en-GB" sz="1600" i="1" dirty="0"/>
              <a:t>k</a:t>
            </a:r>
            <a:r>
              <a:rPr lang="en-GB" sz="1600" dirty="0"/>
              <a:t>-</a:t>
            </a:r>
            <a:r>
              <a:rPr lang="en-GB" sz="1600" dirty="0" err="1"/>
              <a:t>th</a:t>
            </a:r>
            <a:r>
              <a:rPr lang="en-GB" sz="1600" dirty="0"/>
              <a:t> device can be estimated as follows:</a:t>
            </a:r>
          </a:p>
          <a:p>
            <a:endParaRPr lang="en-GB" sz="1600" dirty="0"/>
          </a:p>
          <a:p>
            <a:endParaRPr lang="en-GB" sz="1600" dirty="0"/>
          </a:p>
          <a:p>
            <a:endParaRPr lang="en-GB" sz="1600" dirty="0"/>
          </a:p>
          <a:p>
            <a:endParaRPr lang="en-GB" sz="1600" dirty="0"/>
          </a:p>
          <a:p>
            <a:r>
              <a:rPr lang="en-GB" sz="1600" dirty="0" err="1"/>
              <a:t>r</a:t>
            </a:r>
            <a:r>
              <a:rPr lang="en-GB" sz="1600" baseline="30000" dirty="0" err="1"/>
              <a:t>k</a:t>
            </a:r>
            <a:r>
              <a:rPr lang="en-GB" sz="1600" baseline="-25000" dirty="0" err="1"/>
              <a:t>n</a:t>
            </a:r>
            <a:r>
              <a:rPr lang="en-GB" sz="1600" dirty="0"/>
              <a:t>  -&gt;</a:t>
            </a:r>
          </a:p>
          <a:p>
            <a:endParaRPr lang="en-GB" sz="1600" dirty="0"/>
          </a:p>
          <a:p>
            <a:r>
              <a:rPr lang="en-GB" sz="1600" dirty="0"/>
              <a:t>For each distinct pair of challenges, NAPD is computed.</a:t>
            </a:r>
            <a:endParaRPr lang="it-IT" sz="1600" dirty="0"/>
          </a:p>
          <a:p>
            <a:endParaRPr lang="en-GB" sz="1600" dirty="0"/>
          </a:p>
        </p:txBody>
      </p:sp>
      <p:sp>
        <p:nvSpPr>
          <p:cNvPr id="7" name="CasellaDiTesto 6">
            <a:extLst>
              <a:ext uri="{FF2B5EF4-FFF2-40B4-BE49-F238E27FC236}">
                <a16:creationId xmlns:a16="http://schemas.microsoft.com/office/drawing/2014/main" id="{55629E77-21FA-08E9-19C8-D07C520A7ED3}"/>
              </a:ext>
            </a:extLst>
          </p:cNvPr>
          <p:cNvSpPr txBox="1"/>
          <p:nvPr/>
        </p:nvSpPr>
        <p:spPr>
          <a:xfrm>
            <a:off x="1384950" y="3012827"/>
            <a:ext cx="2923739" cy="800219"/>
          </a:xfrm>
          <a:prstGeom prst="rect">
            <a:avLst/>
          </a:prstGeom>
          <a:noFill/>
        </p:spPr>
        <p:txBody>
          <a:bodyPr wrap="square" rtlCol="0">
            <a:spAutoFit/>
          </a:bodyPr>
          <a:lstStyle/>
          <a:p>
            <a:r>
              <a:rPr lang="en-GB" sz="1600" i="1" dirty="0"/>
              <a:t>n</a:t>
            </a:r>
            <a:r>
              <a:rPr lang="en-GB" sz="1600" dirty="0"/>
              <a:t>-</a:t>
            </a:r>
            <a:r>
              <a:rPr lang="en-GB" sz="1600" dirty="0" err="1"/>
              <a:t>th</a:t>
            </a:r>
            <a:r>
              <a:rPr lang="en-GB" sz="1600" dirty="0"/>
              <a:t> challenge out of N</a:t>
            </a:r>
          </a:p>
          <a:p>
            <a:r>
              <a:rPr lang="en-GB" sz="1600" i="1" dirty="0"/>
              <a:t>k</a:t>
            </a:r>
            <a:r>
              <a:rPr lang="en-GB" sz="1600" dirty="0"/>
              <a:t>-</a:t>
            </a:r>
            <a:r>
              <a:rPr lang="en-GB" sz="1600" dirty="0" err="1"/>
              <a:t>th</a:t>
            </a:r>
            <a:r>
              <a:rPr lang="en-GB" sz="1600" dirty="0"/>
              <a:t> device</a:t>
            </a:r>
          </a:p>
          <a:p>
            <a:endParaRPr lang="en-GB" dirty="0"/>
          </a:p>
        </p:txBody>
      </p:sp>
      <p:pic>
        <p:nvPicPr>
          <p:cNvPr id="3" name="Immagine 2">
            <a:extLst>
              <a:ext uri="{FF2B5EF4-FFF2-40B4-BE49-F238E27FC236}">
                <a16:creationId xmlns:a16="http://schemas.microsoft.com/office/drawing/2014/main" id="{06438ED2-6678-8A7B-F741-80306F6761E5}"/>
              </a:ext>
            </a:extLst>
          </p:cNvPr>
          <p:cNvPicPr>
            <a:picLocks noChangeAspect="1"/>
          </p:cNvPicPr>
          <p:nvPr/>
        </p:nvPicPr>
        <p:blipFill>
          <a:blip r:embed="rId3"/>
          <a:stretch>
            <a:fillRect/>
          </a:stretch>
        </p:blipFill>
        <p:spPr>
          <a:xfrm>
            <a:off x="1919105" y="2324991"/>
            <a:ext cx="4779169" cy="611051"/>
          </a:xfrm>
          <a:prstGeom prst="rect">
            <a:avLst/>
          </a:prstGeom>
        </p:spPr>
      </p:pic>
    </p:spTree>
    <p:extLst>
      <p:ext uri="{BB962C8B-B14F-4D97-AF65-F5344CB8AC3E}">
        <p14:creationId xmlns:p14="http://schemas.microsoft.com/office/powerpoint/2010/main" val="46969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QPUF metrics</a:t>
            </a:r>
            <a:endParaRPr lang="it-IT" sz="3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5" name="CasellaDiTesto 4">
            <a:extLst>
              <a:ext uri="{FF2B5EF4-FFF2-40B4-BE49-F238E27FC236}">
                <a16:creationId xmlns:a16="http://schemas.microsoft.com/office/drawing/2014/main" id="{12CF7520-D642-7D78-66A1-AB7F6DABEBEE}"/>
              </a:ext>
            </a:extLst>
          </p:cNvPr>
          <p:cNvSpPr txBox="1"/>
          <p:nvPr/>
        </p:nvSpPr>
        <p:spPr>
          <a:xfrm>
            <a:off x="640079" y="1150620"/>
            <a:ext cx="8038699" cy="3046988"/>
          </a:xfrm>
          <a:prstGeom prst="rect">
            <a:avLst/>
          </a:prstGeom>
          <a:noFill/>
        </p:spPr>
        <p:txBody>
          <a:bodyPr wrap="square" rtlCol="0">
            <a:spAutoFit/>
          </a:bodyPr>
          <a:lstStyle/>
          <a:p>
            <a:r>
              <a:rPr lang="en-GB" sz="1600" b="1" dirty="0"/>
              <a:t>Uniqueness</a:t>
            </a:r>
            <a:r>
              <a:rPr lang="en-GB" sz="1600" dirty="0"/>
              <a:t> denote that each generated output from every single device is distinct from outputs of all other devices, giving the same input. </a:t>
            </a:r>
          </a:p>
          <a:p>
            <a:endParaRPr lang="en-GB" sz="1600" dirty="0"/>
          </a:p>
          <a:p>
            <a:r>
              <a:rPr lang="en-GB" sz="1600" dirty="0"/>
              <a:t>The Uniqueness can be estimated as follows:</a:t>
            </a:r>
          </a:p>
          <a:p>
            <a:endParaRPr lang="en-GB" sz="1600" dirty="0"/>
          </a:p>
          <a:p>
            <a:endParaRPr lang="en-GB" sz="1600" dirty="0"/>
          </a:p>
          <a:p>
            <a:endParaRPr lang="en-GB" sz="1600" dirty="0"/>
          </a:p>
          <a:p>
            <a:endParaRPr lang="en-GB" sz="1600" dirty="0"/>
          </a:p>
          <a:p>
            <a:r>
              <a:rPr lang="en-GB" sz="1600" dirty="0" err="1"/>
              <a:t>r</a:t>
            </a:r>
            <a:r>
              <a:rPr lang="en-GB" sz="1600" baseline="30000" dirty="0" err="1"/>
              <a:t>k</a:t>
            </a:r>
            <a:r>
              <a:rPr lang="en-GB" sz="1600" baseline="-25000" dirty="0" err="1"/>
              <a:t>n</a:t>
            </a:r>
            <a:r>
              <a:rPr lang="en-GB" sz="1600" dirty="0"/>
              <a:t>  -&gt;</a:t>
            </a:r>
          </a:p>
          <a:p>
            <a:endParaRPr lang="en-GB" sz="1600" dirty="0"/>
          </a:p>
          <a:p>
            <a:r>
              <a:rPr lang="en-GB" sz="1600" dirty="0"/>
              <a:t>For each distinct pair of devices and for each challenge, NAPD is computed.</a:t>
            </a:r>
          </a:p>
          <a:p>
            <a:endParaRPr lang="en-GB" sz="1600" dirty="0"/>
          </a:p>
        </p:txBody>
      </p:sp>
      <p:sp>
        <p:nvSpPr>
          <p:cNvPr id="7" name="CasellaDiTesto 6">
            <a:extLst>
              <a:ext uri="{FF2B5EF4-FFF2-40B4-BE49-F238E27FC236}">
                <a16:creationId xmlns:a16="http://schemas.microsoft.com/office/drawing/2014/main" id="{55629E77-21FA-08E9-19C8-D07C520A7ED3}"/>
              </a:ext>
            </a:extLst>
          </p:cNvPr>
          <p:cNvSpPr txBox="1"/>
          <p:nvPr/>
        </p:nvSpPr>
        <p:spPr>
          <a:xfrm>
            <a:off x="1352453" y="2952423"/>
            <a:ext cx="2923739" cy="738664"/>
          </a:xfrm>
          <a:prstGeom prst="rect">
            <a:avLst/>
          </a:prstGeom>
          <a:noFill/>
        </p:spPr>
        <p:txBody>
          <a:bodyPr wrap="square" rtlCol="0">
            <a:spAutoFit/>
          </a:bodyPr>
          <a:lstStyle/>
          <a:p>
            <a:r>
              <a:rPr lang="en-GB" i="1" dirty="0"/>
              <a:t>n</a:t>
            </a:r>
            <a:r>
              <a:rPr lang="en-GB" dirty="0"/>
              <a:t>-</a:t>
            </a:r>
            <a:r>
              <a:rPr lang="en-GB" dirty="0" err="1"/>
              <a:t>th</a:t>
            </a:r>
            <a:r>
              <a:rPr lang="en-GB" dirty="0"/>
              <a:t> challenge out of N</a:t>
            </a:r>
          </a:p>
          <a:p>
            <a:r>
              <a:rPr lang="en-GB" i="1" dirty="0"/>
              <a:t>k</a:t>
            </a:r>
            <a:r>
              <a:rPr lang="en-GB" dirty="0"/>
              <a:t>-</a:t>
            </a:r>
            <a:r>
              <a:rPr lang="en-GB" dirty="0" err="1"/>
              <a:t>th</a:t>
            </a:r>
            <a:r>
              <a:rPr lang="en-GB" dirty="0"/>
              <a:t> device out of K</a:t>
            </a:r>
          </a:p>
          <a:p>
            <a:endParaRPr lang="en-GB" dirty="0"/>
          </a:p>
        </p:txBody>
      </p:sp>
      <p:pic>
        <p:nvPicPr>
          <p:cNvPr id="4" name="Immagine 3">
            <a:extLst>
              <a:ext uri="{FF2B5EF4-FFF2-40B4-BE49-F238E27FC236}">
                <a16:creationId xmlns:a16="http://schemas.microsoft.com/office/drawing/2014/main" id="{A69F211A-A817-7AE4-0328-9B5D3A1B3C71}"/>
              </a:ext>
            </a:extLst>
          </p:cNvPr>
          <p:cNvPicPr>
            <a:picLocks noChangeAspect="1"/>
          </p:cNvPicPr>
          <p:nvPr/>
        </p:nvPicPr>
        <p:blipFill>
          <a:blip r:embed="rId3"/>
          <a:stretch>
            <a:fillRect/>
          </a:stretch>
        </p:blipFill>
        <p:spPr>
          <a:xfrm>
            <a:off x="1656299" y="2207457"/>
            <a:ext cx="5239786" cy="728586"/>
          </a:xfrm>
          <a:prstGeom prst="rect">
            <a:avLst/>
          </a:prstGeom>
        </p:spPr>
      </p:pic>
    </p:spTree>
    <p:extLst>
      <p:ext uri="{BB962C8B-B14F-4D97-AF65-F5344CB8AC3E}">
        <p14:creationId xmlns:p14="http://schemas.microsoft.com/office/powerpoint/2010/main" val="5945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03512"/>
            <a:ext cx="6177261" cy="595800"/>
          </a:xfrm>
        </p:spPr>
        <p:txBody>
          <a:bodyPr/>
          <a:lstStyle/>
          <a:p>
            <a:r>
              <a:rPr lang="en-GB" sz="3600" dirty="0"/>
              <a:t>Experimental results</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349363" y="1241391"/>
            <a:ext cx="8193058" cy="646331"/>
          </a:xfrm>
          <a:prstGeom prst="rect">
            <a:avLst/>
          </a:prstGeom>
          <a:noFill/>
        </p:spPr>
        <p:txBody>
          <a:bodyPr wrap="square">
            <a:spAutoFit/>
          </a:bodyPr>
          <a:lstStyle/>
          <a:p>
            <a:r>
              <a:rPr lang="en-GB" sz="1800" dirty="0">
                <a:latin typeface="Barlow Semi Condensed" panose="00000506000000000000" pitchFamily="2" charset="0"/>
              </a:rPr>
              <a:t>Real quantum hardware provided by </a:t>
            </a:r>
            <a:r>
              <a:rPr lang="en-GB" sz="1800" b="1" dirty="0">
                <a:latin typeface="Barlow Semi Condensed" panose="00000506000000000000" pitchFamily="2" charset="0"/>
              </a:rPr>
              <a:t>IBM</a:t>
            </a:r>
            <a:r>
              <a:rPr lang="en-GB" sz="1800" dirty="0">
                <a:latin typeface="Barlow Semi Condensed" panose="00000506000000000000" pitchFamily="2" charset="0"/>
              </a:rPr>
              <a:t>, namely </a:t>
            </a:r>
            <a:r>
              <a:rPr lang="en-GB" sz="1800" b="1" dirty="0" err="1">
                <a:latin typeface="Barlow Semi Condensed" panose="00000506000000000000" pitchFamily="2" charset="0"/>
              </a:rPr>
              <a:t>ibm_brisbane</a:t>
            </a:r>
            <a:r>
              <a:rPr lang="en-GB" sz="1800" dirty="0">
                <a:latin typeface="Barlow Semi Condensed" panose="00000506000000000000" pitchFamily="2" charset="0"/>
              </a:rPr>
              <a:t>, </a:t>
            </a:r>
            <a:r>
              <a:rPr lang="en-GB" sz="1800" b="1" dirty="0" err="1">
                <a:latin typeface="Barlow Semi Condensed" panose="00000506000000000000" pitchFamily="2" charset="0"/>
              </a:rPr>
              <a:t>ibm_sherbrooke</a:t>
            </a:r>
            <a:r>
              <a:rPr lang="en-GB" sz="1800" dirty="0">
                <a:latin typeface="Barlow Semi Condensed" panose="00000506000000000000" pitchFamily="2" charset="0"/>
              </a:rPr>
              <a:t>, and </a:t>
            </a:r>
            <a:r>
              <a:rPr lang="en-GB" sz="1800" b="1" dirty="0" err="1">
                <a:latin typeface="Barlow Semi Condensed" panose="00000506000000000000" pitchFamily="2" charset="0"/>
              </a:rPr>
              <a:t>ibm_kyiv</a:t>
            </a:r>
            <a:r>
              <a:rPr lang="en-GB" sz="1800" dirty="0">
                <a:latin typeface="Barlow Semi Condensed" panose="00000506000000000000" pitchFamily="2" charset="0"/>
              </a:rPr>
              <a:t>, has been employed, leveraging the </a:t>
            </a:r>
            <a:r>
              <a:rPr lang="en-GB" sz="1800" b="1" dirty="0" err="1">
                <a:latin typeface="Barlow Semi Condensed" panose="00000506000000000000" pitchFamily="2" charset="0"/>
              </a:rPr>
              <a:t>Qiskit</a:t>
            </a:r>
            <a:r>
              <a:rPr lang="en-GB" sz="1800" dirty="0">
                <a:latin typeface="Barlow Semi Condensed" panose="00000506000000000000" pitchFamily="2" charset="0"/>
              </a:rPr>
              <a:t> SDK.</a:t>
            </a: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4" name="CasellaDiTesto 3">
            <a:extLst>
              <a:ext uri="{FF2B5EF4-FFF2-40B4-BE49-F238E27FC236}">
                <a16:creationId xmlns:a16="http://schemas.microsoft.com/office/drawing/2014/main" id="{A941952D-1CA1-E084-9F71-564C35444C3B}"/>
              </a:ext>
            </a:extLst>
          </p:cNvPr>
          <p:cNvSpPr txBox="1"/>
          <p:nvPr/>
        </p:nvSpPr>
        <p:spPr>
          <a:xfrm>
            <a:off x="349363" y="2862020"/>
            <a:ext cx="4399314" cy="923330"/>
          </a:xfrm>
          <a:prstGeom prst="rect">
            <a:avLst/>
          </a:prstGeom>
          <a:noFill/>
        </p:spPr>
        <p:txBody>
          <a:bodyPr wrap="square">
            <a:spAutoFit/>
          </a:bodyPr>
          <a:lstStyle/>
          <a:p>
            <a:r>
              <a:rPr lang="en-GB" sz="1800" dirty="0">
                <a:latin typeface="Barlow Semi Condensed" panose="00000506000000000000" pitchFamily="2" charset="0"/>
              </a:rPr>
              <a:t>In general, the QPUF circuit described has been employed with a qubit count of </a:t>
            </a:r>
            <a:r>
              <a:rPr lang="en-GB" sz="1800" b="1" dirty="0">
                <a:latin typeface="Barlow Semi Condensed" panose="00000506000000000000" pitchFamily="2" charset="0"/>
              </a:rPr>
              <a:t>8</a:t>
            </a:r>
            <a:r>
              <a:rPr lang="en-GB" sz="1800" dirty="0">
                <a:latin typeface="Barlow Semi Condensed" panose="00000506000000000000" pitchFamily="2" charset="0"/>
              </a:rPr>
              <a:t> and a measurement </a:t>
            </a:r>
            <a:r>
              <a:rPr lang="en-GB" sz="1800" b="1" dirty="0">
                <a:latin typeface="Barlow Semi Condensed" panose="00000506000000000000" pitchFamily="2" charset="0"/>
              </a:rPr>
              <a:t>shot</a:t>
            </a:r>
            <a:r>
              <a:rPr lang="en-GB" sz="1800" dirty="0">
                <a:latin typeface="Barlow Semi Condensed" panose="00000506000000000000" pitchFamily="2" charset="0"/>
              </a:rPr>
              <a:t> count of </a:t>
            </a:r>
            <a:r>
              <a:rPr lang="en-GB" sz="1800" b="1" dirty="0">
                <a:latin typeface="Barlow Semi Condensed" panose="00000506000000000000" pitchFamily="2" charset="0"/>
              </a:rPr>
              <a:t>20,000</a:t>
            </a:r>
            <a:r>
              <a:rPr lang="en-GB" sz="1800" dirty="0">
                <a:latin typeface="Barlow Semi Condensed" panose="00000506000000000000" pitchFamily="2" charset="0"/>
              </a:rPr>
              <a:t> per circuit. </a:t>
            </a:r>
          </a:p>
        </p:txBody>
      </p:sp>
      <p:pic>
        <p:nvPicPr>
          <p:cNvPr id="11" name="Immagine 10">
            <a:extLst>
              <a:ext uri="{FF2B5EF4-FFF2-40B4-BE49-F238E27FC236}">
                <a16:creationId xmlns:a16="http://schemas.microsoft.com/office/drawing/2014/main" id="{6D656F5B-02C8-09E7-4472-8FD63C26CDEA}"/>
              </a:ext>
            </a:extLst>
          </p:cNvPr>
          <p:cNvPicPr>
            <a:picLocks noChangeAspect="1"/>
          </p:cNvPicPr>
          <p:nvPr/>
        </p:nvPicPr>
        <p:blipFill>
          <a:blip r:embed="rId3"/>
          <a:srcRect l="3" r="3"/>
          <a:stretch/>
        </p:blipFill>
        <p:spPr>
          <a:xfrm>
            <a:off x="4976841" y="2107230"/>
            <a:ext cx="3844572" cy="256441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9023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Experimental results</a:t>
            </a:r>
            <a:endParaRPr lang="it-IT" sz="3600"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5CEAF4AB-C921-745B-785B-4A91B3A83A3B}"/>
                  </a:ext>
                </a:extLst>
              </p:cNvPr>
              <p:cNvSpPr txBox="1"/>
              <p:nvPr/>
            </p:nvSpPr>
            <p:spPr>
              <a:xfrm>
                <a:off x="320204" y="1270824"/>
                <a:ext cx="3909655" cy="1869294"/>
              </a:xfrm>
              <a:prstGeom prst="rect">
                <a:avLst/>
              </a:prstGeom>
              <a:noFill/>
            </p:spPr>
            <p:txBody>
              <a:bodyPr wrap="square">
                <a:spAutoFit/>
              </a:bodyPr>
              <a:lstStyle/>
              <a:p>
                <a:r>
                  <a:rPr lang="en-GB" sz="1600" dirty="0"/>
                  <a:t>Specifically, concerning </a:t>
                </a:r>
                <a:r>
                  <a:rPr lang="en-GB" sz="1600" b="1" dirty="0"/>
                  <a:t>Instability</a:t>
                </a:r>
                <a:r>
                  <a:rPr lang="en-GB" sz="1600" dirty="0"/>
                  <a:t> testing, a set of </a:t>
                </a:r>
                <a:r>
                  <a:rPr lang="en-GB" sz="1600" b="1" dirty="0"/>
                  <a:t>5</a:t>
                </a:r>
                <a:r>
                  <a:rPr lang="en-GB" sz="1600" dirty="0"/>
                  <a:t> challenges (N) and </a:t>
                </a:r>
                <a:r>
                  <a:rPr lang="en-GB" sz="1600" b="1" dirty="0"/>
                  <a:t>5</a:t>
                </a:r>
                <a:r>
                  <a:rPr lang="en-GB" sz="1600" dirty="0"/>
                  <a:t> executions each (D) were utilized. </a:t>
                </a:r>
              </a:p>
              <a:p>
                <a:endParaRPr lang="en-GB" sz="1600" dirty="0"/>
              </a:p>
              <a:p>
                <a:r>
                  <a:rPr lang="en-GB" sz="1600" dirty="0"/>
                  <a:t>Instability for the three tested devices, where index means the </a:t>
                </a:r>
                <a:r>
                  <a:rPr lang="en-GB" sz="1600" dirty="0" err="1"/>
                  <a:t>i-th</a:t>
                </a:r>
                <a:r>
                  <a:rPr lang="en-GB" sz="1600" dirty="0"/>
                  <a:t> iteration among all the 5*</a:t>
                </a:r>
                <a14:m>
                  <m:oMath xmlns:m="http://schemas.openxmlformats.org/officeDocument/2006/math">
                    <m:d>
                      <m:dPr>
                        <m:ctrlPr>
                          <a:rPr lang="en-GB" sz="1600" i="1" smtClean="0">
                            <a:latin typeface="Cambria Math" panose="02040503050406030204" pitchFamily="18" charset="0"/>
                          </a:rPr>
                        </m:ctrlPr>
                      </m:dPr>
                      <m:e>
                        <m:f>
                          <m:fPr>
                            <m:type m:val="noBar"/>
                            <m:ctrlPr>
                              <a:rPr lang="en-GB" sz="1600" i="1" smtClean="0">
                                <a:latin typeface="Cambria Math" panose="02040503050406030204" pitchFamily="18" charset="0"/>
                              </a:rPr>
                            </m:ctrlPr>
                          </m:fPr>
                          <m:num>
                            <m:r>
                              <a:rPr lang="it-IT" sz="1600" b="0" i="1" smtClean="0">
                                <a:latin typeface="Cambria Math" panose="02040503050406030204" pitchFamily="18" charset="0"/>
                              </a:rPr>
                              <m:t>5</m:t>
                            </m:r>
                          </m:num>
                          <m:den>
                            <m:r>
                              <a:rPr lang="it-IT" sz="1600" b="0" i="1" smtClean="0">
                                <a:latin typeface="Cambria Math" panose="02040503050406030204" pitchFamily="18" charset="0"/>
                              </a:rPr>
                              <m:t>2</m:t>
                            </m:r>
                          </m:den>
                        </m:f>
                      </m:e>
                    </m:d>
                  </m:oMath>
                </a14:m>
                <a:r>
                  <a:rPr lang="en-GB" sz="1600" dirty="0"/>
                  <a:t> iterations.</a:t>
                </a:r>
              </a:p>
            </p:txBody>
          </p:sp>
        </mc:Choice>
        <mc:Fallback xmlns="">
          <p:sp>
            <p:nvSpPr>
              <p:cNvPr id="10" name="CasellaDiTesto 9">
                <a:extLst>
                  <a:ext uri="{FF2B5EF4-FFF2-40B4-BE49-F238E27FC236}">
                    <a16:creationId xmlns:a16="http://schemas.microsoft.com/office/drawing/2014/main" id="{5CEAF4AB-C921-745B-785B-4A91B3A83A3B}"/>
                  </a:ext>
                </a:extLst>
              </p:cNvPr>
              <p:cNvSpPr txBox="1">
                <a:spLocks noRot="1" noChangeAspect="1" noMove="1" noResize="1" noEditPoints="1" noAdjustHandles="1" noChangeArrowheads="1" noChangeShapeType="1" noTextEdit="1"/>
              </p:cNvSpPr>
              <p:nvPr/>
            </p:nvSpPr>
            <p:spPr>
              <a:xfrm>
                <a:off x="320204" y="1270824"/>
                <a:ext cx="3909655" cy="1869294"/>
              </a:xfrm>
              <a:prstGeom prst="rect">
                <a:avLst/>
              </a:prstGeom>
              <a:blipFill>
                <a:blip r:embed="rId3"/>
                <a:stretch>
                  <a:fillRect l="-936" t="-977" b="-1629"/>
                </a:stretch>
              </a:blipFill>
            </p:spPr>
            <p:txBody>
              <a:bodyPr/>
              <a:lstStyle/>
              <a:p>
                <a:r>
                  <a:rPr lang="en-GB">
                    <a:noFill/>
                  </a:rPr>
                  <a:t> </a:t>
                </a:r>
              </a:p>
            </p:txBody>
          </p:sp>
        </mc:Fallback>
      </mc:AlternateContent>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pic>
        <p:nvPicPr>
          <p:cNvPr id="4" name="Immagine 3">
            <a:extLst>
              <a:ext uri="{FF2B5EF4-FFF2-40B4-BE49-F238E27FC236}">
                <a16:creationId xmlns:a16="http://schemas.microsoft.com/office/drawing/2014/main" id="{1B9C925E-E889-F0F6-2721-0B708637CFB5}"/>
              </a:ext>
            </a:extLst>
          </p:cNvPr>
          <p:cNvPicPr>
            <a:picLocks noChangeAspect="1"/>
          </p:cNvPicPr>
          <p:nvPr/>
        </p:nvPicPr>
        <p:blipFill>
          <a:blip r:embed="rId4"/>
          <a:stretch>
            <a:fillRect/>
          </a:stretch>
        </p:blipFill>
        <p:spPr>
          <a:xfrm>
            <a:off x="4229859" y="1130376"/>
            <a:ext cx="4685857" cy="2882748"/>
          </a:xfrm>
          <a:prstGeom prst="rect">
            <a:avLst/>
          </a:prstGeom>
        </p:spPr>
      </p:pic>
    </p:spTree>
    <p:extLst>
      <p:ext uri="{BB962C8B-B14F-4D97-AF65-F5344CB8AC3E}">
        <p14:creationId xmlns:p14="http://schemas.microsoft.com/office/powerpoint/2010/main" val="323261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Experimental results</a:t>
            </a:r>
            <a:endParaRPr lang="it-IT" sz="3600"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5CEAF4AB-C921-745B-785B-4A91B3A83A3B}"/>
                  </a:ext>
                </a:extLst>
              </p:cNvPr>
              <p:cNvSpPr txBox="1"/>
              <p:nvPr/>
            </p:nvSpPr>
            <p:spPr>
              <a:xfrm>
                <a:off x="320204" y="1270824"/>
                <a:ext cx="3909655" cy="2368341"/>
              </a:xfrm>
              <a:prstGeom prst="rect">
                <a:avLst/>
              </a:prstGeom>
              <a:noFill/>
            </p:spPr>
            <p:txBody>
              <a:bodyPr wrap="square">
                <a:spAutoFit/>
              </a:bodyPr>
              <a:lstStyle/>
              <a:p>
                <a:r>
                  <a:rPr lang="en-GB" sz="1600" dirty="0"/>
                  <a:t>Concerning </a:t>
                </a:r>
                <a:r>
                  <a:rPr lang="en-GB" sz="1600" b="1" dirty="0"/>
                  <a:t>Randomness</a:t>
                </a:r>
                <a:r>
                  <a:rPr lang="en-GB" sz="1600" dirty="0"/>
                  <a:t> testing, the parameter N is set to </a:t>
                </a:r>
                <a:r>
                  <a:rPr lang="en-GB" sz="1600" b="1" dirty="0"/>
                  <a:t>5 </a:t>
                </a:r>
                <a:r>
                  <a:rPr lang="en-GB" sz="1600" dirty="0"/>
                  <a:t>for the three devices among </a:t>
                </a:r>
                <a:r>
                  <a:rPr lang="en-GB" sz="18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a:t>
                </a:r>
                <a14:m>
                  <m:oMath xmlns:m="http://schemas.openxmlformats.org/officeDocument/2006/math">
                    <m:d>
                      <m:dPr>
                        <m:ctrlPr>
                          <a:rPr lang="en-GB" sz="1800" b="0" i="1">
                            <a:solidFill>
                              <a:srgbClr val="000000"/>
                            </a:solidFill>
                            <a:effectLst/>
                            <a:latin typeface="Cambria Math" panose="02040503050406030204" pitchFamily="18" charset="0"/>
                            <a:ea typeface="Arial" panose="020B0604020202020204" pitchFamily="34" charset="0"/>
                            <a:cs typeface="Arial" panose="020B0604020202020204" pitchFamily="34" charset="0"/>
                          </a:rPr>
                        </m:ctrlPr>
                      </m:dPr>
                      <m:e>
                        <m:f>
                          <m:fPr>
                            <m:type m:val="noBar"/>
                            <m:ctrlPr>
                              <a:rPr lang="en-GB" sz="1800" b="0" i="1">
                                <a:solidFill>
                                  <a:srgbClr val="000000"/>
                                </a:solidFill>
                                <a:effectLst/>
                                <a:latin typeface="Cambria Math" panose="02040503050406030204" pitchFamily="18" charset="0"/>
                                <a:ea typeface="Arial" panose="020B0604020202020204" pitchFamily="34" charset="0"/>
                                <a:cs typeface="Arial" panose="020B0604020202020204" pitchFamily="34" charset="0"/>
                              </a:rPr>
                            </m:ctrlPr>
                          </m:fPr>
                          <m:num>
                            <m:r>
                              <a:rPr lang="it-IT" sz="1800" b="0" i="1">
                                <a:solidFill>
                                  <a:srgbClr val="000000"/>
                                </a:solidFill>
                                <a:effectLst/>
                                <a:latin typeface="Cambria Math" panose="02040503050406030204" pitchFamily="18" charset="0"/>
                                <a:ea typeface="Arial" panose="020B0604020202020204" pitchFamily="34" charset="0"/>
                                <a:cs typeface="Arial" panose="020B0604020202020204" pitchFamily="34" charset="0"/>
                              </a:rPr>
                              <m:t>5</m:t>
                            </m:r>
                          </m:num>
                          <m:den>
                            <m:r>
                              <a:rPr lang="it-IT" sz="1800" b="0" i="1">
                                <a:solidFill>
                                  <a:srgbClr val="000000"/>
                                </a:solidFill>
                                <a:effectLst/>
                                <a:latin typeface="Cambria Math" panose="02040503050406030204" pitchFamily="18" charset="0"/>
                                <a:ea typeface="Arial" panose="020B0604020202020204" pitchFamily="34" charset="0"/>
                                <a:cs typeface="Arial" panose="020B0604020202020204" pitchFamily="34" charset="0"/>
                              </a:rPr>
                              <m:t>2</m:t>
                            </m:r>
                          </m:den>
                        </m:f>
                      </m:e>
                    </m:d>
                  </m:oMath>
                </a14:m>
                <a:r>
                  <a:rPr lang="en-GB" sz="1600" dirty="0"/>
                  <a:t> iterations. </a:t>
                </a:r>
              </a:p>
              <a:p>
                <a:endParaRPr lang="en-GB" sz="1600" dirty="0"/>
              </a:p>
              <a:p>
                <a:r>
                  <a:rPr lang="en-GB" sz="1600" dirty="0"/>
                  <a:t>The graphs indicate that Randomness values for all three devices fall within the range of 35–75\%, with an average of approximately 55\%. </a:t>
                </a:r>
              </a:p>
              <a:p>
                <a:endParaRPr lang="en-GB" dirty="0"/>
              </a:p>
            </p:txBody>
          </p:sp>
        </mc:Choice>
        <mc:Fallback xmlns="">
          <p:sp>
            <p:nvSpPr>
              <p:cNvPr id="10" name="CasellaDiTesto 9">
                <a:extLst>
                  <a:ext uri="{FF2B5EF4-FFF2-40B4-BE49-F238E27FC236}">
                    <a16:creationId xmlns:a16="http://schemas.microsoft.com/office/drawing/2014/main" id="{5CEAF4AB-C921-745B-785B-4A91B3A83A3B}"/>
                  </a:ext>
                </a:extLst>
              </p:cNvPr>
              <p:cNvSpPr txBox="1">
                <a:spLocks noRot="1" noChangeAspect="1" noMove="1" noResize="1" noEditPoints="1" noAdjustHandles="1" noChangeArrowheads="1" noChangeShapeType="1" noTextEdit="1"/>
              </p:cNvSpPr>
              <p:nvPr/>
            </p:nvSpPr>
            <p:spPr>
              <a:xfrm>
                <a:off x="320204" y="1270824"/>
                <a:ext cx="3909655" cy="2368341"/>
              </a:xfrm>
              <a:prstGeom prst="rect">
                <a:avLst/>
              </a:prstGeom>
              <a:blipFill>
                <a:blip r:embed="rId3"/>
                <a:stretch>
                  <a:fillRect l="-936" t="-771"/>
                </a:stretch>
              </a:blipFill>
            </p:spPr>
            <p:txBody>
              <a:bodyPr/>
              <a:lstStyle/>
              <a:p>
                <a:r>
                  <a:rPr lang="en-GB">
                    <a:noFill/>
                  </a:rPr>
                  <a:t> </a:t>
                </a:r>
              </a:p>
            </p:txBody>
          </p:sp>
        </mc:Fallback>
      </mc:AlternateContent>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pic>
        <p:nvPicPr>
          <p:cNvPr id="4" name="Immagine 3">
            <a:extLst>
              <a:ext uri="{FF2B5EF4-FFF2-40B4-BE49-F238E27FC236}">
                <a16:creationId xmlns:a16="http://schemas.microsoft.com/office/drawing/2014/main" id="{9A410338-6E7B-3879-E510-55AC24D05D42}"/>
              </a:ext>
            </a:extLst>
          </p:cNvPr>
          <p:cNvPicPr>
            <a:picLocks noChangeAspect="1"/>
          </p:cNvPicPr>
          <p:nvPr/>
        </p:nvPicPr>
        <p:blipFill>
          <a:blip r:embed="rId4"/>
          <a:stretch>
            <a:fillRect/>
          </a:stretch>
        </p:blipFill>
        <p:spPr>
          <a:xfrm>
            <a:off x="3927009" y="1193813"/>
            <a:ext cx="4998179" cy="3072457"/>
          </a:xfrm>
          <a:prstGeom prst="rect">
            <a:avLst/>
          </a:prstGeom>
        </p:spPr>
      </p:pic>
    </p:spTree>
    <p:extLst>
      <p:ext uri="{BB962C8B-B14F-4D97-AF65-F5344CB8AC3E}">
        <p14:creationId xmlns:p14="http://schemas.microsoft.com/office/powerpoint/2010/main" val="59678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Experimental results</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320205" y="1270824"/>
            <a:ext cx="3753708" cy="2554545"/>
          </a:xfrm>
          <a:prstGeom prst="rect">
            <a:avLst/>
          </a:prstGeom>
          <a:noFill/>
        </p:spPr>
        <p:txBody>
          <a:bodyPr wrap="square">
            <a:spAutoFit/>
          </a:bodyPr>
          <a:lstStyle/>
          <a:p>
            <a:r>
              <a:rPr lang="en-GB" sz="1600" dirty="0"/>
              <a:t>Concerning </a:t>
            </a:r>
            <a:r>
              <a:rPr lang="en-GB" sz="1600" b="1" dirty="0"/>
              <a:t>Uniqueness</a:t>
            </a:r>
            <a:r>
              <a:rPr lang="en-GB" sz="1600" dirty="0"/>
              <a:t> testing, the parameter N is set to </a:t>
            </a:r>
            <a:r>
              <a:rPr lang="en-GB" sz="1600" b="1" dirty="0"/>
              <a:t>5</a:t>
            </a:r>
            <a:r>
              <a:rPr lang="en-GB" sz="1600" dirty="0"/>
              <a:t> and K is </a:t>
            </a:r>
            <a:r>
              <a:rPr lang="en-GB" sz="1600" b="1" dirty="0"/>
              <a:t>3</a:t>
            </a:r>
            <a:r>
              <a:rPr lang="en-GB" sz="1600" dirty="0"/>
              <a:t> for the three IBM devices used. </a:t>
            </a:r>
          </a:p>
          <a:p>
            <a:endParaRPr lang="en-GB" sz="1600" dirty="0"/>
          </a:p>
          <a:p>
            <a:r>
              <a:rPr lang="en-GB" sz="1600" dirty="0"/>
              <a:t>From the graphs, it can be observed that the Uniqueness values range between 15–25\%, not going below 12\%.</a:t>
            </a:r>
          </a:p>
          <a:p>
            <a:endParaRPr lang="en-GB" sz="1600" dirty="0"/>
          </a:p>
          <a:p>
            <a:endParaRPr lang="en-GB" sz="1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pic>
        <p:nvPicPr>
          <p:cNvPr id="3" name="Immagine 2">
            <a:extLst>
              <a:ext uri="{FF2B5EF4-FFF2-40B4-BE49-F238E27FC236}">
                <a16:creationId xmlns:a16="http://schemas.microsoft.com/office/drawing/2014/main" id="{E094B6F4-3BD9-145C-7A16-DFC3EB95F54A}"/>
              </a:ext>
            </a:extLst>
          </p:cNvPr>
          <p:cNvPicPr>
            <a:picLocks noChangeAspect="1"/>
          </p:cNvPicPr>
          <p:nvPr/>
        </p:nvPicPr>
        <p:blipFill>
          <a:blip r:embed="rId3"/>
          <a:stretch>
            <a:fillRect/>
          </a:stretch>
        </p:blipFill>
        <p:spPr>
          <a:xfrm>
            <a:off x="4156901" y="1160702"/>
            <a:ext cx="4795538" cy="3017288"/>
          </a:xfrm>
          <a:prstGeom prst="rect">
            <a:avLst/>
          </a:prstGeom>
        </p:spPr>
      </p:pic>
    </p:spTree>
    <p:extLst>
      <p:ext uri="{BB962C8B-B14F-4D97-AF65-F5344CB8AC3E}">
        <p14:creationId xmlns:p14="http://schemas.microsoft.com/office/powerpoint/2010/main" val="170328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Discussion of the results</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349361" y="1383921"/>
            <a:ext cx="8281292" cy="646331"/>
          </a:xfrm>
          <a:prstGeom prst="rect">
            <a:avLst/>
          </a:prstGeom>
          <a:noFill/>
        </p:spPr>
        <p:txBody>
          <a:bodyPr wrap="square">
            <a:spAutoFit/>
          </a:bodyPr>
          <a:lstStyle/>
          <a:p>
            <a:r>
              <a:rPr lang="en-GB" sz="1800" dirty="0">
                <a:latin typeface="Barlow Semi Condensed" panose="00000506000000000000" pitchFamily="2" charset="0"/>
              </a:rPr>
              <a:t>Instability </a:t>
            </a:r>
            <a:r>
              <a:rPr lang="en-GB" sz="1800" b="1" dirty="0">
                <a:latin typeface="Barlow Semi Condensed" panose="00000506000000000000" pitchFamily="2" charset="0"/>
              </a:rPr>
              <a:t>values</a:t>
            </a:r>
            <a:r>
              <a:rPr lang="en-GB" sz="1800" dirty="0">
                <a:latin typeface="Barlow Semi Condensed" panose="00000506000000000000" pitchFamily="2" charset="0"/>
              </a:rPr>
              <a:t> serve as an </a:t>
            </a:r>
            <a:r>
              <a:rPr lang="en-GB" sz="1800" b="1" dirty="0">
                <a:latin typeface="Barlow Semi Condensed" panose="00000506000000000000" pitchFamily="2" charset="0"/>
              </a:rPr>
              <a:t>upper bound</a:t>
            </a:r>
            <a:r>
              <a:rPr lang="en-GB" sz="1800" dirty="0">
                <a:latin typeface="Barlow Semi Condensed" panose="00000506000000000000" pitchFamily="2" charset="0"/>
              </a:rPr>
              <a:t>, given the continuous improvement observed by increasing the number of executions of the quantum circuit. </a:t>
            </a: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4" name="CasellaDiTesto 3">
            <a:extLst>
              <a:ext uri="{FF2B5EF4-FFF2-40B4-BE49-F238E27FC236}">
                <a16:creationId xmlns:a16="http://schemas.microsoft.com/office/drawing/2014/main" id="{A941952D-1CA1-E084-9F71-564C35444C3B}"/>
              </a:ext>
            </a:extLst>
          </p:cNvPr>
          <p:cNvSpPr txBox="1"/>
          <p:nvPr/>
        </p:nvSpPr>
        <p:spPr>
          <a:xfrm>
            <a:off x="349361" y="2460325"/>
            <a:ext cx="8281292" cy="646331"/>
          </a:xfrm>
          <a:prstGeom prst="rect">
            <a:avLst/>
          </a:prstGeom>
          <a:noFill/>
        </p:spPr>
        <p:txBody>
          <a:bodyPr wrap="square">
            <a:spAutoFit/>
          </a:bodyPr>
          <a:lstStyle/>
          <a:p>
            <a:r>
              <a:rPr lang="en-GB" sz="1800" dirty="0">
                <a:latin typeface="Barlow Semi Condensed" panose="00000506000000000000" pitchFamily="2" charset="0"/>
              </a:rPr>
              <a:t>The achieved results aimed at </a:t>
            </a:r>
            <a:r>
              <a:rPr lang="en-GB" sz="1800" b="1" dirty="0">
                <a:latin typeface="Barlow Semi Condensed" panose="00000506000000000000" pitchFamily="2" charset="0"/>
              </a:rPr>
              <a:t>obtaining acceptable values </a:t>
            </a:r>
            <a:r>
              <a:rPr lang="en-GB" sz="1800" dirty="0">
                <a:latin typeface="Barlow Semi Condensed" panose="00000506000000000000" pitchFamily="2" charset="0"/>
              </a:rPr>
              <a:t>rather than aiming for the best possible outcomes, primarily due to limitations in utilizing the quantum computing service.</a:t>
            </a:r>
          </a:p>
        </p:txBody>
      </p:sp>
      <p:sp>
        <p:nvSpPr>
          <p:cNvPr id="2" name="CasellaDiTesto 1">
            <a:extLst>
              <a:ext uri="{FF2B5EF4-FFF2-40B4-BE49-F238E27FC236}">
                <a16:creationId xmlns:a16="http://schemas.microsoft.com/office/drawing/2014/main" id="{4CD55306-1B2B-59D9-FEA7-855AFDBD7F7F}"/>
              </a:ext>
            </a:extLst>
          </p:cNvPr>
          <p:cNvSpPr txBox="1"/>
          <p:nvPr/>
        </p:nvSpPr>
        <p:spPr>
          <a:xfrm>
            <a:off x="349361" y="3557790"/>
            <a:ext cx="8027226" cy="646331"/>
          </a:xfrm>
          <a:prstGeom prst="rect">
            <a:avLst/>
          </a:prstGeom>
          <a:noFill/>
        </p:spPr>
        <p:txBody>
          <a:bodyPr wrap="square">
            <a:spAutoFit/>
          </a:bodyPr>
          <a:lstStyle/>
          <a:p>
            <a:r>
              <a:rPr lang="en-GB" sz="1800" dirty="0">
                <a:latin typeface="Barlow Semi Condensed" panose="00000506000000000000" pitchFamily="2" charset="0"/>
              </a:rPr>
              <a:t>Uniqueness of devices </a:t>
            </a:r>
            <a:r>
              <a:rPr lang="en-GB" sz="1800" b="1" dirty="0">
                <a:latin typeface="Barlow Semi Condensed" panose="00000506000000000000" pitchFamily="2" charset="0"/>
              </a:rPr>
              <a:t>can be</a:t>
            </a:r>
            <a:r>
              <a:rPr lang="en-GB" sz="1800" dirty="0">
                <a:latin typeface="Barlow Semi Condensed" panose="00000506000000000000" pitchFamily="2" charset="0"/>
              </a:rPr>
              <a:t> further </a:t>
            </a:r>
            <a:r>
              <a:rPr lang="en-GB" sz="1800" b="1" dirty="0">
                <a:latin typeface="Barlow Semi Condensed" panose="00000506000000000000" pitchFamily="2" charset="0"/>
              </a:rPr>
              <a:t>enhanced</a:t>
            </a:r>
            <a:r>
              <a:rPr lang="en-GB" sz="1800" dirty="0">
                <a:latin typeface="Barlow Semi Condensed" panose="00000506000000000000" pitchFamily="2" charset="0"/>
              </a:rPr>
              <a:t> </a:t>
            </a:r>
            <a:r>
              <a:rPr lang="en-GB" sz="1800" b="1" dirty="0">
                <a:latin typeface="Barlow Semi Condensed" panose="00000506000000000000" pitchFamily="2" charset="0"/>
              </a:rPr>
              <a:t>by</a:t>
            </a:r>
            <a:r>
              <a:rPr lang="en-GB" sz="1800" dirty="0">
                <a:latin typeface="Barlow Semi Condensed" panose="00000506000000000000" pitchFamily="2" charset="0"/>
              </a:rPr>
              <a:t> employing the </a:t>
            </a:r>
            <a:r>
              <a:rPr lang="en-GB" sz="1800" b="1" dirty="0">
                <a:latin typeface="Barlow Semi Condensed" panose="00000506000000000000" pitchFamily="2" charset="0"/>
              </a:rPr>
              <a:t>attestation scheme </a:t>
            </a:r>
            <a:r>
              <a:rPr lang="en-GB" sz="1800" dirty="0">
                <a:latin typeface="Barlow Semi Condensed" panose="00000506000000000000" pitchFamily="2" charset="0"/>
              </a:rPr>
              <a:t>described subsequently.</a:t>
            </a:r>
          </a:p>
        </p:txBody>
      </p:sp>
    </p:spTree>
    <p:extLst>
      <p:ext uri="{BB962C8B-B14F-4D97-AF65-F5344CB8AC3E}">
        <p14:creationId xmlns:p14="http://schemas.microsoft.com/office/powerpoint/2010/main" val="264457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559002" y="261533"/>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E356DF68-B666-CC90-2843-D1124CC61267}"/>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A QPUF-Based Scheme for Secure and Adaptable Quantum Device Attestation in NISQ Devices </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1294652E-F478-1867-8F4C-F27E3E835D5A}"/>
              </a:ext>
            </a:extLst>
          </p:cNvPr>
          <p:cNvSpPr txBox="1"/>
          <p:nvPr/>
        </p:nvSpPr>
        <p:spPr>
          <a:xfrm>
            <a:off x="954494" y="1282091"/>
            <a:ext cx="6872434" cy="923330"/>
          </a:xfrm>
          <a:prstGeom prst="rect">
            <a:avLst/>
          </a:prstGeom>
          <a:noFill/>
        </p:spPr>
        <p:txBody>
          <a:bodyPr wrap="square" lIns="91440" tIns="45720" rIns="91440" bIns="45720" anchor="t">
            <a:spAutoFit/>
          </a:bodyPr>
          <a:lstStyle/>
          <a:p>
            <a:pPr algn="ctr"/>
            <a:r>
              <a:rPr lang="en-GB" sz="1800" dirty="0">
                <a:latin typeface="Barlow Semi Condensed"/>
              </a:rPr>
              <a:t>Quantum computing marks a new technological frontier with profound implications for </a:t>
            </a:r>
            <a:r>
              <a:rPr lang="en-GB" sz="1800" b="1" dirty="0">
                <a:latin typeface="Barlow Semi Condensed"/>
              </a:rPr>
              <a:t>computation</a:t>
            </a:r>
          </a:p>
          <a:p>
            <a:pPr algn="ctr"/>
            <a:endParaRPr lang="en-GB" sz="1800" dirty="0">
              <a:latin typeface="Barlow Semi Condensed"/>
            </a:endParaRPr>
          </a:p>
        </p:txBody>
      </p:sp>
      <p:cxnSp>
        <p:nvCxnSpPr>
          <p:cNvPr id="83" name="Connettore 7 82">
            <a:extLst>
              <a:ext uri="{FF2B5EF4-FFF2-40B4-BE49-F238E27FC236}">
                <a16:creationId xmlns:a16="http://schemas.microsoft.com/office/drawing/2014/main" id="{6EB7C703-1224-FC4B-7BF2-C43B61F3B176}"/>
              </a:ext>
            </a:extLst>
          </p:cNvPr>
          <p:cNvCxnSpPr>
            <a:cxnSpLocks/>
          </p:cNvCxnSpPr>
          <p:nvPr/>
        </p:nvCxnSpPr>
        <p:spPr>
          <a:xfrm rot="16200000" flipH="1">
            <a:off x="4223117" y="1909172"/>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193B05C5-857F-3379-8331-F1965AA2268D}"/>
              </a:ext>
            </a:extLst>
          </p:cNvPr>
          <p:cNvCxnSpPr>
            <a:cxnSpLocks/>
          </p:cNvCxnSpPr>
          <p:nvPr/>
        </p:nvCxnSpPr>
        <p:spPr>
          <a:xfrm rot="5400000">
            <a:off x="4062715" y="2944109"/>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88962063-C8B3-22AA-EFCD-FDD049878717}"/>
              </a:ext>
            </a:extLst>
          </p:cNvPr>
          <p:cNvSpPr txBox="1"/>
          <p:nvPr/>
        </p:nvSpPr>
        <p:spPr>
          <a:xfrm>
            <a:off x="1157681" y="3481302"/>
            <a:ext cx="6407621" cy="646331"/>
          </a:xfrm>
          <a:prstGeom prst="rect">
            <a:avLst/>
          </a:prstGeom>
          <a:noFill/>
        </p:spPr>
        <p:txBody>
          <a:bodyPr wrap="square" lIns="91440" tIns="45720" rIns="91440" bIns="45720" anchor="t">
            <a:spAutoFit/>
          </a:bodyPr>
          <a:lstStyle/>
          <a:p>
            <a:pPr algn="ctr"/>
            <a:r>
              <a:rPr lang="en-GB" sz="1800" dirty="0">
                <a:latin typeface="Barlow Semi Condensed"/>
              </a:rPr>
              <a:t>Quantum</a:t>
            </a:r>
            <a:r>
              <a:rPr lang="en-GB" sz="1800" b="1" dirty="0">
                <a:latin typeface="Barlow Semi Condensed"/>
              </a:rPr>
              <a:t> </a:t>
            </a:r>
            <a:r>
              <a:rPr lang="en-GB" sz="1800" dirty="0">
                <a:latin typeface="Barlow Semi Condensed"/>
              </a:rPr>
              <a:t>devices participating in </a:t>
            </a:r>
            <a:r>
              <a:rPr lang="en-GB" sz="1800" b="1" dirty="0">
                <a:latin typeface="Barlow Semi Condensed"/>
              </a:rPr>
              <a:t>computations</a:t>
            </a:r>
            <a:r>
              <a:rPr lang="en-GB" sz="1800" dirty="0">
                <a:latin typeface="Barlow Semi Condensed"/>
              </a:rPr>
              <a:t> or data exchanges are </a:t>
            </a:r>
            <a:r>
              <a:rPr lang="en-GB" sz="1800" b="1" dirty="0">
                <a:latin typeface="Barlow Semi Condensed"/>
              </a:rPr>
              <a:t>genuine</a:t>
            </a:r>
            <a:r>
              <a:rPr lang="en-GB" sz="1800" dirty="0">
                <a:latin typeface="Barlow Semi Condensed"/>
              </a:rPr>
              <a:t>, </a:t>
            </a:r>
            <a:r>
              <a:rPr lang="en-GB" sz="1800" b="1" dirty="0">
                <a:latin typeface="Barlow Semi Condensed"/>
              </a:rPr>
              <a:t>uncompromised</a:t>
            </a:r>
            <a:r>
              <a:rPr lang="en-GB" sz="1800" dirty="0">
                <a:latin typeface="Barlow Semi Condensed"/>
              </a:rPr>
              <a:t>, and </a:t>
            </a:r>
            <a:r>
              <a:rPr lang="en-GB" sz="1800" b="1" dirty="0">
                <a:latin typeface="Barlow Semi Condensed"/>
              </a:rPr>
              <a:t>authorized</a:t>
            </a:r>
            <a:r>
              <a:rPr lang="en-GB" sz="1800" dirty="0">
                <a:latin typeface="Barlow Semi Condensed"/>
              </a:rPr>
              <a:t>. </a:t>
            </a:r>
          </a:p>
        </p:txBody>
      </p:sp>
      <p:sp>
        <p:nvSpPr>
          <p:cNvPr id="2" name="CasellaDiTesto 1">
            <a:extLst>
              <a:ext uri="{FF2B5EF4-FFF2-40B4-BE49-F238E27FC236}">
                <a16:creationId xmlns:a16="http://schemas.microsoft.com/office/drawing/2014/main" id="{48FD47DF-9A58-E3CB-4971-79158C0779FB}"/>
              </a:ext>
            </a:extLst>
          </p:cNvPr>
          <p:cNvSpPr txBox="1"/>
          <p:nvPr/>
        </p:nvSpPr>
        <p:spPr>
          <a:xfrm>
            <a:off x="1368878" y="2358454"/>
            <a:ext cx="6384022" cy="646331"/>
          </a:xfrm>
          <a:prstGeom prst="rect">
            <a:avLst/>
          </a:prstGeom>
          <a:noFill/>
        </p:spPr>
        <p:txBody>
          <a:bodyPr wrap="square" lIns="91440" tIns="45720" rIns="91440" bIns="45720" anchor="t">
            <a:spAutoFit/>
          </a:bodyPr>
          <a:lstStyle/>
          <a:p>
            <a:pPr algn="ctr"/>
            <a:r>
              <a:rPr lang="en-GB" sz="1800" dirty="0">
                <a:latin typeface="Barlow Semi Condensed"/>
              </a:rPr>
              <a:t>Need for reliable and secure </a:t>
            </a:r>
            <a:r>
              <a:rPr lang="en-GB" sz="1800" b="1" dirty="0">
                <a:latin typeface="Barlow Semi Condensed"/>
              </a:rPr>
              <a:t>quantum</a:t>
            </a:r>
            <a:r>
              <a:rPr lang="en-GB" sz="1800" dirty="0">
                <a:latin typeface="Barlow Semi Condensed"/>
              </a:rPr>
              <a:t> </a:t>
            </a:r>
            <a:r>
              <a:rPr lang="en-GB" sz="1800" b="1" dirty="0">
                <a:latin typeface="Barlow Semi Condensed"/>
              </a:rPr>
              <a:t>device attestation mechanisms</a:t>
            </a:r>
            <a:r>
              <a:rPr lang="en-GB" sz="1800" dirty="0">
                <a:latin typeface="Barlow Semi Condensed"/>
              </a:rPr>
              <a:t> has become a critical concern</a:t>
            </a:r>
            <a:endParaRPr lang="it-IT" sz="2800" dirty="0"/>
          </a:p>
        </p:txBody>
      </p:sp>
    </p:spTree>
    <p:extLst>
      <p:ext uri="{BB962C8B-B14F-4D97-AF65-F5344CB8AC3E}">
        <p14:creationId xmlns:p14="http://schemas.microsoft.com/office/powerpoint/2010/main" val="72335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679851" y="410986"/>
            <a:ext cx="6177261" cy="595800"/>
          </a:xfrm>
        </p:spPr>
        <p:txBody>
          <a:bodyPr/>
          <a:lstStyle/>
          <a:p>
            <a:r>
              <a:rPr lang="en-GB" sz="3600" dirty="0"/>
              <a:t>Device attestation scheme</a:t>
            </a:r>
            <a:endParaRPr lang="it-IT" sz="3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9" name="CasellaDiTesto 8">
            <a:extLst>
              <a:ext uri="{FF2B5EF4-FFF2-40B4-BE49-F238E27FC236}">
                <a16:creationId xmlns:a16="http://schemas.microsoft.com/office/drawing/2014/main" id="{5940AE79-75AC-A046-14E4-A61288BCB92E}"/>
              </a:ext>
            </a:extLst>
          </p:cNvPr>
          <p:cNvSpPr txBox="1"/>
          <p:nvPr/>
        </p:nvSpPr>
        <p:spPr>
          <a:xfrm>
            <a:off x="418625" y="1227903"/>
            <a:ext cx="5703501" cy="2308324"/>
          </a:xfrm>
          <a:prstGeom prst="rect">
            <a:avLst/>
          </a:prstGeom>
          <a:noFill/>
        </p:spPr>
        <p:txBody>
          <a:bodyPr wrap="square">
            <a:spAutoFit/>
          </a:bodyPr>
          <a:lstStyle/>
          <a:p>
            <a:r>
              <a:rPr lang="en-GB" sz="1800" dirty="0">
                <a:latin typeface="Barlow Semi Condensed" panose="00000506000000000000" pitchFamily="2" charset="0"/>
              </a:rPr>
              <a:t>The framework involves three main </a:t>
            </a:r>
            <a:r>
              <a:rPr lang="en-GB" sz="1800" b="1" dirty="0">
                <a:latin typeface="Barlow Semi Condensed" panose="00000506000000000000" pitchFamily="2" charset="0"/>
              </a:rPr>
              <a:t>actors</a:t>
            </a:r>
            <a:r>
              <a:rPr lang="en-GB" sz="1800" dirty="0">
                <a:latin typeface="Barlow Semi Condensed" panose="00000506000000000000" pitchFamily="2" charset="0"/>
              </a:rPr>
              <a:t>: </a:t>
            </a:r>
          </a:p>
          <a:p>
            <a:endParaRPr lang="en-GB" sz="1800" dirty="0">
              <a:latin typeface="Barlow Semi Condensed" panose="00000506000000000000" pitchFamily="2" charset="0"/>
            </a:endParaRPr>
          </a:p>
          <a:p>
            <a:pPr marL="285750" indent="-285750">
              <a:buFont typeface="Arial" panose="020B0604020202020204" pitchFamily="34" charset="0"/>
              <a:buChar char="•"/>
            </a:pPr>
            <a:r>
              <a:rPr lang="en-GB" sz="1800" b="1" dirty="0">
                <a:latin typeface="Barlow Semi Condensed" panose="00000506000000000000" pitchFamily="2" charset="0"/>
              </a:rPr>
              <a:t>Quantum Provider</a:t>
            </a:r>
            <a:r>
              <a:rPr lang="en-GB" sz="1800" dirty="0">
                <a:latin typeface="Barlow Semi Condensed" panose="00000506000000000000" pitchFamily="2" charset="0"/>
              </a:rPr>
              <a:t> (supplies quantum computing services),</a:t>
            </a:r>
          </a:p>
          <a:p>
            <a:pPr marL="285750" indent="-285750">
              <a:buFont typeface="Arial" panose="020B0604020202020204" pitchFamily="34" charset="0"/>
              <a:buChar char="•"/>
            </a:pPr>
            <a:endParaRPr lang="en-GB" sz="1800" dirty="0">
              <a:latin typeface="Barlow Semi Condensed" panose="00000506000000000000" pitchFamily="2" charset="0"/>
            </a:endParaRPr>
          </a:p>
          <a:p>
            <a:pPr marL="285750" indent="-285750">
              <a:buFont typeface="Arial" panose="020B0604020202020204" pitchFamily="34" charset="0"/>
              <a:buChar char="•"/>
            </a:pPr>
            <a:r>
              <a:rPr lang="en-GB" sz="1800" b="1" dirty="0">
                <a:latin typeface="Barlow Semi Condensed" panose="00000506000000000000" pitchFamily="2" charset="0"/>
              </a:rPr>
              <a:t>Client</a:t>
            </a:r>
            <a:r>
              <a:rPr lang="en-GB" sz="1800" dirty="0">
                <a:latin typeface="Barlow Semi Condensed" panose="00000506000000000000" pitchFamily="2" charset="0"/>
              </a:rPr>
              <a:t> (uses the services),</a:t>
            </a:r>
          </a:p>
          <a:p>
            <a:pPr marL="285750" indent="-285750">
              <a:buFont typeface="Arial" panose="020B0604020202020204" pitchFamily="34" charset="0"/>
              <a:buChar char="•"/>
            </a:pPr>
            <a:endParaRPr lang="en-GB" sz="1800" dirty="0">
              <a:latin typeface="Barlow Semi Condensed" panose="00000506000000000000" pitchFamily="2" charset="0"/>
            </a:endParaRPr>
          </a:p>
          <a:p>
            <a:pPr marL="285750" indent="-285750">
              <a:buFont typeface="Arial" panose="020B0604020202020204" pitchFamily="34" charset="0"/>
              <a:buChar char="•"/>
            </a:pPr>
            <a:r>
              <a:rPr lang="en-GB" sz="1800" b="1" dirty="0">
                <a:latin typeface="Barlow Semi Condensed" panose="00000506000000000000" pitchFamily="2" charset="0"/>
              </a:rPr>
              <a:t>Attestation Service </a:t>
            </a:r>
            <a:r>
              <a:rPr lang="en-GB" sz="1800" dirty="0">
                <a:latin typeface="Barlow Semi Condensed" panose="00000506000000000000" pitchFamily="2" charset="0"/>
              </a:rPr>
              <a:t>(manages device registration, monitoring, and attestation). </a:t>
            </a:r>
          </a:p>
        </p:txBody>
      </p:sp>
      <p:sp>
        <p:nvSpPr>
          <p:cNvPr id="14" name="CasellaDiTesto 13">
            <a:extLst>
              <a:ext uri="{FF2B5EF4-FFF2-40B4-BE49-F238E27FC236}">
                <a16:creationId xmlns:a16="http://schemas.microsoft.com/office/drawing/2014/main" id="{B3353133-4309-7415-27D0-4CA7E971BAFD}"/>
              </a:ext>
            </a:extLst>
          </p:cNvPr>
          <p:cNvSpPr txBox="1"/>
          <p:nvPr/>
        </p:nvSpPr>
        <p:spPr>
          <a:xfrm>
            <a:off x="418625" y="3757344"/>
            <a:ext cx="4634638" cy="646331"/>
          </a:xfrm>
          <a:prstGeom prst="rect">
            <a:avLst/>
          </a:prstGeom>
          <a:noFill/>
        </p:spPr>
        <p:txBody>
          <a:bodyPr wrap="square">
            <a:spAutoFit/>
          </a:bodyPr>
          <a:lstStyle/>
          <a:p>
            <a:r>
              <a:rPr lang="en-GB" sz="1800" dirty="0">
                <a:latin typeface="Barlow Semi Condensed" panose="00000506000000000000" pitchFamily="2" charset="0"/>
              </a:rPr>
              <a:t>It operates in two phases: </a:t>
            </a:r>
            <a:r>
              <a:rPr lang="en-GB" sz="1800" b="1" dirty="0" err="1">
                <a:latin typeface="Barlow Semi Condensed" panose="00000506000000000000" pitchFamily="2" charset="0"/>
              </a:rPr>
              <a:t>Enrollment</a:t>
            </a:r>
            <a:r>
              <a:rPr lang="en-GB" sz="1800" dirty="0">
                <a:latin typeface="Barlow Semi Condensed" panose="00000506000000000000" pitchFamily="2" charset="0"/>
              </a:rPr>
              <a:t> and </a:t>
            </a:r>
            <a:r>
              <a:rPr lang="en-GB" sz="1800" b="1" dirty="0">
                <a:latin typeface="Barlow Semi Condensed" panose="00000506000000000000" pitchFamily="2" charset="0"/>
              </a:rPr>
              <a:t>Attestation</a:t>
            </a:r>
            <a:r>
              <a:rPr lang="en-GB" sz="1800" dirty="0">
                <a:latin typeface="Barlow Semi Condensed" panose="00000506000000000000" pitchFamily="2" charset="0"/>
              </a:rPr>
              <a:t>.</a:t>
            </a:r>
          </a:p>
        </p:txBody>
      </p:sp>
      <p:pic>
        <p:nvPicPr>
          <p:cNvPr id="3" name="Immagine 2" descr="Immagine che contiene schermata, design&#10;&#10;Il contenuto generato dall'IA potrebbe non essere corretto.">
            <a:extLst>
              <a:ext uri="{FF2B5EF4-FFF2-40B4-BE49-F238E27FC236}">
                <a16:creationId xmlns:a16="http://schemas.microsoft.com/office/drawing/2014/main" id="{2C1B5987-F438-AE35-E84D-2142B872BAE0}"/>
              </a:ext>
            </a:extLst>
          </p:cNvPr>
          <p:cNvPicPr>
            <a:picLocks noChangeAspect="1"/>
          </p:cNvPicPr>
          <p:nvPr/>
        </p:nvPicPr>
        <p:blipFill>
          <a:blip r:embed="rId3"/>
          <a:srcRect l="52294" t="13248" r="4578" b="7132"/>
          <a:stretch/>
        </p:blipFill>
        <p:spPr>
          <a:xfrm>
            <a:off x="6277584" y="1102489"/>
            <a:ext cx="1248762" cy="1205999"/>
          </a:xfrm>
          <a:prstGeom prst="ellipse">
            <a:avLst/>
          </a:prstGeom>
          <a:ln>
            <a:noFill/>
          </a:ln>
          <a:effectLst>
            <a:softEdge rad="112500"/>
          </a:effectLst>
        </p:spPr>
      </p:pic>
      <p:pic>
        <p:nvPicPr>
          <p:cNvPr id="1028" name="Picture 4" descr="Client Special Flat icon | Freepik">
            <a:extLst>
              <a:ext uri="{FF2B5EF4-FFF2-40B4-BE49-F238E27FC236}">
                <a16:creationId xmlns:a16="http://schemas.microsoft.com/office/drawing/2014/main" id="{F21CF16C-6E17-63EA-A16F-02B09F78D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233" y="196215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schermata, Blu elettrico, design&#10;&#10;Il contenuto generato dall'IA potrebbe non essere corretto.">
            <a:extLst>
              <a:ext uri="{FF2B5EF4-FFF2-40B4-BE49-F238E27FC236}">
                <a16:creationId xmlns:a16="http://schemas.microsoft.com/office/drawing/2014/main" id="{61C50DFC-13D4-644D-F11C-ACD9502ADC53}"/>
              </a:ext>
            </a:extLst>
          </p:cNvPr>
          <p:cNvPicPr>
            <a:picLocks noChangeAspect="1"/>
          </p:cNvPicPr>
          <p:nvPr/>
        </p:nvPicPr>
        <p:blipFill>
          <a:blip r:embed="rId5"/>
          <a:srcRect l="8899" t="12722" r="13467" b="14384"/>
          <a:stretch/>
        </p:blipFill>
        <p:spPr>
          <a:xfrm>
            <a:off x="5379423" y="2788102"/>
            <a:ext cx="1485406" cy="929804"/>
          </a:xfrm>
          <a:prstGeom prst="rect">
            <a:avLst/>
          </a:prstGeom>
        </p:spPr>
      </p:pic>
    </p:spTree>
    <p:extLst>
      <p:ext uri="{BB962C8B-B14F-4D97-AF65-F5344CB8AC3E}">
        <p14:creationId xmlns:p14="http://schemas.microsoft.com/office/powerpoint/2010/main" val="406487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707958" y="417206"/>
            <a:ext cx="6177261" cy="595800"/>
          </a:xfrm>
        </p:spPr>
        <p:txBody>
          <a:bodyPr/>
          <a:lstStyle/>
          <a:p>
            <a:r>
              <a:rPr lang="en-GB" sz="3600" dirty="0"/>
              <a:t>Device attestation scheme</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126441" y="1539885"/>
            <a:ext cx="4289441" cy="830997"/>
          </a:xfrm>
          <a:prstGeom prst="rect">
            <a:avLst/>
          </a:prstGeom>
          <a:noFill/>
        </p:spPr>
        <p:txBody>
          <a:bodyPr wrap="square">
            <a:spAutoFit/>
          </a:bodyPr>
          <a:lstStyle/>
          <a:p>
            <a:pPr marL="158750" indent="0">
              <a:buNone/>
            </a:pPr>
            <a:r>
              <a:rPr lang="en-GB" sz="1600" dirty="0">
                <a:effectLst/>
                <a:latin typeface="Arial" panose="020B0604020202020204" pitchFamily="34" charset="0"/>
                <a:ea typeface="Aptos" panose="020B0004020202020204" pitchFamily="34" charset="0"/>
                <a:cs typeface="Arial" panose="020B0604020202020204" pitchFamily="34" charset="0"/>
              </a:rPr>
              <a:t>Quantum Provider initiates a request to the Attestation Service to </a:t>
            </a:r>
            <a:r>
              <a:rPr lang="en-GB" sz="1600" b="1" dirty="0">
                <a:effectLst/>
                <a:latin typeface="Arial" panose="020B0604020202020204" pitchFamily="34" charset="0"/>
                <a:ea typeface="Aptos" panose="020B0004020202020204" pitchFamily="34" charset="0"/>
                <a:cs typeface="Arial" panose="020B0604020202020204" pitchFamily="34" charset="0"/>
              </a:rPr>
              <a:t>register a specific quantum device</a:t>
            </a:r>
            <a:r>
              <a:rPr lang="en-GB" sz="1600" dirty="0">
                <a:effectLst/>
                <a:latin typeface="Arial" panose="020B0604020202020204" pitchFamily="34" charset="0"/>
                <a:ea typeface="Aptos" panose="020B0004020202020204" pitchFamily="34" charset="0"/>
                <a:cs typeface="Arial" panose="020B0604020202020204" pitchFamily="34" charset="0"/>
              </a:rPr>
              <a:t> by sending its identifier. </a:t>
            </a: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13" name="CasellaDiTesto 12">
            <a:extLst>
              <a:ext uri="{FF2B5EF4-FFF2-40B4-BE49-F238E27FC236}">
                <a16:creationId xmlns:a16="http://schemas.microsoft.com/office/drawing/2014/main" id="{041DC4E5-63CE-1615-12E7-3D5B4F5AC6A0}"/>
              </a:ext>
            </a:extLst>
          </p:cNvPr>
          <p:cNvSpPr txBox="1"/>
          <p:nvPr/>
        </p:nvSpPr>
        <p:spPr>
          <a:xfrm>
            <a:off x="284349" y="1106746"/>
            <a:ext cx="4585854" cy="400110"/>
          </a:xfrm>
          <a:prstGeom prst="rect">
            <a:avLst/>
          </a:prstGeom>
          <a:noFill/>
        </p:spPr>
        <p:txBody>
          <a:bodyPr wrap="square">
            <a:spAutoFit/>
          </a:bodyPr>
          <a:lstStyle/>
          <a:p>
            <a:r>
              <a:rPr lang="en-GB" sz="2000" b="1" dirty="0" err="1">
                <a:latin typeface="Barlow Semi Condensed" panose="00000506000000000000" pitchFamily="2" charset="0"/>
              </a:rPr>
              <a:t>Enrollment</a:t>
            </a:r>
            <a:endParaRPr lang="en-GB" sz="2000" b="1" dirty="0"/>
          </a:p>
        </p:txBody>
      </p:sp>
      <p:pic>
        <p:nvPicPr>
          <p:cNvPr id="3" name="Immagine 2">
            <a:extLst>
              <a:ext uri="{FF2B5EF4-FFF2-40B4-BE49-F238E27FC236}">
                <a16:creationId xmlns:a16="http://schemas.microsoft.com/office/drawing/2014/main" id="{A27D13CB-FFC6-D67F-7C77-610E648A28E0}"/>
              </a:ext>
            </a:extLst>
          </p:cNvPr>
          <p:cNvPicPr>
            <a:picLocks noChangeAspect="1"/>
          </p:cNvPicPr>
          <p:nvPr/>
        </p:nvPicPr>
        <p:blipFill>
          <a:blip r:embed="rId3"/>
          <a:stretch>
            <a:fillRect/>
          </a:stretch>
        </p:blipFill>
        <p:spPr>
          <a:xfrm>
            <a:off x="4415883" y="1448809"/>
            <a:ext cx="4120317" cy="1360548"/>
          </a:xfrm>
          <a:prstGeom prst="rect">
            <a:avLst/>
          </a:prstGeom>
        </p:spPr>
      </p:pic>
      <p:sp>
        <p:nvSpPr>
          <p:cNvPr id="2" name="CasellaDiTesto 1">
            <a:extLst>
              <a:ext uri="{FF2B5EF4-FFF2-40B4-BE49-F238E27FC236}">
                <a16:creationId xmlns:a16="http://schemas.microsoft.com/office/drawing/2014/main" id="{15A6DC46-8F7B-2F4A-712A-B5F2680812D5}"/>
              </a:ext>
            </a:extLst>
          </p:cNvPr>
          <p:cNvSpPr txBox="1"/>
          <p:nvPr/>
        </p:nvSpPr>
        <p:spPr>
          <a:xfrm>
            <a:off x="126441" y="2865169"/>
            <a:ext cx="8677926" cy="1323439"/>
          </a:xfrm>
          <a:prstGeom prst="rect">
            <a:avLst/>
          </a:prstGeom>
          <a:noFill/>
        </p:spPr>
        <p:txBody>
          <a:bodyPr wrap="square">
            <a:spAutoFit/>
          </a:bodyPr>
          <a:lstStyle/>
          <a:p>
            <a:pPr marL="158750" indent="0">
              <a:buNone/>
            </a:pPr>
            <a:r>
              <a:rPr lang="en-GB" sz="1600" dirty="0">
                <a:effectLst/>
                <a:latin typeface="Arial" panose="020B0604020202020204" pitchFamily="34" charset="0"/>
                <a:ea typeface="Aptos" panose="020B0004020202020204" pitchFamily="34" charset="0"/>
                <a:cs typeface="Arial" panose="020B0604020202020204" pitchFamily="34" charset="0"/>
              </a:rPr>
              <a:t>The Attestation Service send a series of </a:t>
            </a:r>
            <a:r>
              <a:rPr lang="en-GB" sz="1600" b="1" dirty="0">
                <a:effectLst/>
                <a:latin typeface="Arial" panose="020B0604020202020204" pitchFamily="34" charset="0"/>
                <a:ea typeface="Aptos" panose="020B0004020202020204" pitchFamily="34" charset="0"/>
                <a:cs typeface="Arial" panose="020B0604020202020204" pitchFamily="34" charset="0"/>
              </a:rPr>
              <a:t>N random challenges </a:t>
            </a:r>
            <a:r>
              <a:rPr lang="en-GB" sz="1600" dirty="0">
                <a:effectLst/>
                <a:latin typeface="Arial" panose="020B0604020202020204" pitchFamily="34" charset="0"/>
                <a:ea typeface="Aptos" panose="020B0004020202020204" pitchFamily="34" charset="0"/>
                <a:cs typeface="Arial" panose="020B0604020202020204" pitchFamily="34" charset="0"/>
              </a:rPr>
              <a:t>to test the device's unique Quantum PUF.</a:t>
            </a:r>
          </a:p>
          <a:p>
            <a:pPr marL="158750" indent="0">
              <a:buNone/>
            </a:pPr>
            <a:endParaRPr lang="en-GB" sz="1600" dirty="0">
              <a:effectLst/>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effectLst/>
                <a:latin typeface="Arial" panose="020B0604020202020204" pitchFamily="34" charset="0"/>
                <a:ea typeface="Aptos" panose="020B0004020202020204" pitchFamily="34" charset="0"/>
                <a:cs typeface="Arial" panose="020B0604020202020204" pitchFamily="34" charset="0"/>
              </a:rPr>
              <a:t>The Provider executes the required circuits with these challenges and returns the corresponding responses, which are </a:t>
            </a:r>
            <a:r>
              <a:rPr lang="en-GB" sz="1600" b="1" dirty="0">
                <a:effectLst/>
                <a:latin typeface="Arial" panose="020B0604020202020204" pitchFamily="34" charset="0"/>
                <a:ea typeface="Aptos" panose="020B0004020202020204" pitchFamily="34" charset="0"/>
                <a:cs typeface="Arial" panose="020B0604020202020204" pitchFamily="34" charset="0"/>
              </a:rPr>
              <a:t>saved</a:t>
            </a:r>
            <a:r>
              <a:rPr lang="en-GB" sz="1600" dirty="0">
                <a:effectLst/>
                <a:latin typeface="Arial" panose="020B0604020202020204" pitchFamily="34" charset="0"/>
                <a:ea typeface="Aptos" panose="020B0004020202020204" pitchFamily="34" charset="0"/>
                <a:cs typeface="Arial" panose="020B0604020202020204" pitchFamily="34" charset="0"/>
              </a:rPr>
              <a:t> as </a:t>
            </a:r>
            <a:r>
              <a:rPr lang="en-GB" sz="1600" b="1" dirty="0">
                <a:effectLst/>
                <a:latin typeface="Arial" panose="020B0604020202020204" pitchFamily="34" charset="0"/>
                <a:ea typeface="Aptos" panose="020B0004020202020204" pitchFamily="34" charset="0"/>
                <a:cs typeface="Arial" panose="020B0604020202020204" pitchFamily="34" charset="0"/>
              </a:rPr>
              <a:t>CRPs</a:t>
            </a:r>
            <a:r>
              <a:rPr lang="en-GB" sz="1600" dirty="0">
                <a:effectLst/>
                <a:latin typeface="Arial" panose="020B0604020202020204" pitchFamily="34" charset="0"/>
                <a:ea typeface="Aptos" panose="020B0004020202020204" pitchFamily="34" charset="0"/>
                <a:cs typeface="Arial" panose="020B0604020202020204" pitchFamily="34" charset="0"/>
              </a:rPr>
              <a:t>. </a:t>
            </a:r>
            <a:endParaRPr lang="en-GB"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274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BA5AC-E24B-507E-A91A-4A6C59C820D9}"/>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F278AE2E-903A-77CA-AC6E-30FE6E9D8DD2}"/>
              </a:ext>
            </a:extLst>
          </p:cNvPr>
          <p:cNvSpPr>
            <a:spLocks noGrp="1"/>
          </p:cNvSpPr>
          <p:nvPr>
            <p:ph type="title"/>
          </p:nvPr>
        </p:nvSpPr>
        <p:spPr>
          <a:xfrm>
            <a:off x="1707958" y="417206"/>
            <a:ext cx="6177261" cy="595800"/>
          </a:xfrm>
        </p:spPr>
        <p:txBody>
          <a:bodyPr/>
          <a:lstStyle/>
          <a:p>
            <a:r>
              <a:rPr lang="en-GB" sz="3600" dirty="0"/>
              <a:t>Device attestation scheme</a:t>
            </a:r>
            <a:endParaRPr lang="it-IT" sz="3600" dirty="0"/>
          </a:p>
        </p:txBody>
      </p:sp>
      <p:sp>
        <p:nvSpPr>
          <p:cNvPr id="10" name="CasellaDiTesto 9">
            <a:extLst>
              <a:ext uri="{FF2B5EF4-FFF2-40B4-BE49-F238E27FC236}">
                <a16:creationId xmlns:a16="http://schemas.microsoft.com/office/drawing/2014/main" id="{508D6940-B320-4E35-A934-BDE173E76054}"/>
              </a:ext>
            </a:extLst>
          </p:cNvPr>
          <p:cNvSpPr txBox="1"/>
          <p:nvPr/>
        </p:nvSpPr>
        <p:spPr>
          <a:xfrm>
            <a:off x="126441" y="1554825"/>
            <a:ext cx="4184302" cy="1323439"/>
          </a:xfrm>
          <a:prstGeom prst="rect">
            <a:avLst/>
          </a:prstGeom>
          <a:noFill/>
        </p:spPr>
        <p:txBody>
          <a:bodyPr wrap="square">
            <a:spAutoFit/>
          </a:bodyPr>
          <a:lstStyle/>
          <a:p>
            <a:pPr marL="158750" indent="0">
              <a:buNone/>
            </a:pPr>
            <a:r>
              <a:rPr lang="en-GB" sz="1600" dirty="0">
                <a:effectLst/>
                <a:latin typeface="Arial" panose="020B0604020202020204" pitchFamily="34" charset="0"/>
                <a:ea typeface="Aptos" panose="020B0004020202020204" pitchFamily="34" charset="0"/>
                <a:cs typeface="Arial" panose="020B0604020202020204" pitchFamily="34" charset="0"/>
              </a:rPr>
              <a:t>To prevent the Provider from caching or precomputing responses, the Attestation Service introduces </a:t>
            </a:r>
            <a:r>
              <a:rPr lang="en-GB" sz="1600" b="1" dirty="0">
                <a:effectLst/>
                <a:latin typeface="Arial" panose="020B0604020202020204" pitchFamily="34" charset="0"/>
                <a:ea typeface="Aptos" panose="020B0004020202020204" pitchFamily="34" charset="0"/>
                <a:cs typeface="Arial" panose="020B0604020202020204" pitchFamily="34" charset="0"/>
              </a:rPr>
              <a:t>randomness in the timing</a:t>
            </a:r>
            <a:r>
              <a:rPr lang="en-GB" sz="1600" dirty="0">
                <a:effectLst/>
                <a:latin typeface="Arial" panose="020B0604020202020204" pitchFamily="34" charset="0"/>
                <a:ea typeface="Aptos" panose="020B0004020202020204" pitchFamily="34" charset="0"/>
                <a:cs typeface="Arial" panose="020B0604020202020204" pitchFamily="34" charset="0"/>
              </a:rPr>
              <a:t> </a:t>
            </a:r>
            <a:r>
              <a:rPr lang="en-GB" sz="1600" b="1" dirty="0">
                <a:effectLst/>
                <a:latin typeface="Arial" panose="020B0604020202020204" pitchFamily="34" charset="0"/>
                <a:ea typeface="Aptos" panose="020B0004020202020204" pitchFamily="34" charset="0"/>
                <a:cs typeface="Arial" panose="020B0604020202020204" pitchFamily="34" charset="0"/>
              </a:rPr>
              <a:t>of</a:t>
            </a:r>
            <a:r>
              <a:rPr lang="en-GB" sz="1600" dirty="0">
                <a:effectLst/>
                <a:latin typeface="Arial" panose="020B0604020202020204" pitchFamily="34" charset="0"/>
                <a:ea typeface="Aptos" panose="020B0004020202020204" pitchFamily="34" charset="0"/>
                <a:cs typeface="Arial" panose="020B0604020202020204" pitchFamily="34" charset="0"/>
              </a:rPr>
              <a:t> these </a:t>
            </a:r>
            <a:r>
              <a:rPr lang="en-GB" sz="1600" b="1" dirty="0">
                <a:effectLst/>
                <a:latin typeface="Arial" panose="020B0604020202020204" pitchFamily="34" charset="0"/>
                <a:ea typeface="Aptos" panose="020B0004020202020204" pitchFamily="34" charset="0"/>
                <a:cs typeface="Arial" panose="020B0604020202020204" pitchFamily="34" charset="0"/>
              </a:rPr>
              <a:t>requests</a:t>
            </a:r>
            <a:r>
              <a:rPr lang="en-GB" sz="1600" dirty="0">
                <a:effectLst/>
                <a:latin typeface="Arial" panose="020B0604020202020204" pitchFamily="34" charset="0"/>
                <a:ea typeface="Aptos" panose="020B0004020202020204" pitchFamily="34" charset="0"/>
                <a:cs typeface="Arial" panose="020B0604020202020204" pitchFamily="34" charset="0"/>
              </a:rPr>
              <a:t>, spreading them over unpredictable intervals. </a:t>
            </a:r>
          </a:p>
        </p:txBody>
      </p:sp>
      <p:sp>
        <p:nvSpPr>
          <p:cNvPr id="8" name="Segnaposto contenuto 7">
            <a:extLst>
              <a:ext uri="{FF2B5EF4-FFF2-40B4-BE49-F238E27FC236}">
                <a16:creationId xmlns:a16="http://schemas.microsoft.com/office/drawing/2014/main" id="{E8B95816-17D9-E85D-A348-FFEAE84DFF8C}"/>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13" name="CasellaDiTesto 12">
            <a:extLst>
              <a:ext uri="{FF2B5EF4-FFF2-40B4-BE49-F238E27FC236}">
                <a16:creationId xmlns:a16="http://schemas.microsoft.com/office/drawing/2014/main" id="{4EDD6871-2BF0-347F-30D7-E45E33B71081}"/>
              </a:ext>
            </a:extLst>
          </p:cNvPr>
          <p:cNvSpPr txBox="1"/>
          <p:nvPr/>
        </p:nvSpPr>
        <p:spPr>
          <a:xfrm>
            <a:off x="284349" y="1106746"/>
            <a:ext cx="4585854" cy="400110"/>
          </a:xfrm>
          <a:prstGeom prst="rect">
            <a:avLst/>
          </a:prstGeom>
          <a:noFill/>
        </p:spPr>
        <p:txBody>
          <a:bodyPr wrap="square">
            <a:spAutoFit/>
          </a:bodyPr>
          <a:lstStyle/>
          <a:p>
            <a:r>
              <a:rPr lang="en-GB" sz="2000" b="1" dirty="0" err="1">
                <a:latin typeface="Barlow Semi Condensed" panose="00000506000000000000" pitchFamily="2" charset="0"/>
              </a:rPr>
              <a:t>Enrollment</a:t>
            </a:r>
            <a:endParaRPr lang="en-GB" sz="2000" b="1" dirty="0"/>
          </a:p>
        </p:txBody>
      </p:sp>
      <p:pic>
        <p:nvPicPr>
          <p:cNvPr id="3" name="Immagine 2">
            <a:extLst>
              <a:ext uri="{FF2B5EF4-FFF2-40B4-BE49-F238E27FC236}">
                <a16:creationId xmlns:a16="http://schemas.microsoft.com/office/drawing/2014/main" id="{C2FA3BB2-1B85-1A38-6CF9-14FF000168FF}"/>
              </a:ext>
            </a:extLst>
          </p:cNvPr>
          <p:cNvPicPr>
            <a:picLocks noChangeAspect="1"/>
          </p:cNvPicPr>
          <p:nvPr/>
        </p:nvPicPr>
        <p:blipFill>
          <a:blip r:embed="rId3"/>
          <a:stretch>
            <a:fillRect/>
          </a:stretch>
        </p:blipFill>
        <p:spPr>
          <a:xfrm>
            <a:off x="4415883" y="1448809"/>
            <a:ext cx="4120317" cy="1360548"/>
          </a:xfrm>
          <a:prstGeom prst="rect">
            <a:avLst/>
          </a:prstGeom>
        </p:spPr>
      </p:pic>
      <p:sp>
        <p:nvSpPr>
          <p:cNvPr id="2" name="CasellaDiTesto 1">
            <a:extLst>
              <a:ext uri="{FF2B5EF4-FFF2-40B4-BE49-F238E27FC236}">
                <a16:creationId xmlns:a16="http://schemas.microsoft.com/office/drawing/2014/main" id="{4E0F9144-4D8B-EBE2-F111-43944B4093FB}"/>
              </a:ext>
            </a:extLst>
          </p:cNvPr>
          <p:cNvSpPr txBox="1"/>
          <p:nvPr/>
        </p:nvSpPr>
        <p:spPr>
          <a:xfrm>
            <a:off x="126441" y="3519046"/>
            <a:ext cx="8677926" cy="584775"/>
          </a:xfrm>
          <a:prstGeom prst="rect">
            <a:avLst/>
          </a:prstGeom>
          <a:noFill/>
        </p:spPr>
        <p:txBody>
          <a:bodyPr wrap="square">
            <a:spAutoFit/>
          </a:bodyPr>
          <a:lstStyle/>
          <a:p>
            <a:pPr marL="158750" indent="0">
              <a:buNone/>
            </a:pPr>
            <a:r>
              <a:rPr lang="en-GB" sz="1600" dirty="0">
                <a:effectLst/>
                <a:latin typeface="Arial" panose="020B0604020202020204" pitchFamily="34" charset="0"/>
                <a:ea typeface="Aptos" panose="020B0004020202020204" pitchFamily="34" charset="0"/>
                <a:cs typeface="Arial" panose="020B0604020202020204" pitchFamily="34" charset="0"/>
              </a:rPr>
              <a:t>This ensures the Provider cannot identify </a:t>
            </a:r>
            <a:r>
              <a:rPr lang="en-GB" sz="1600" dirty="0" err="1">
                <a:effectLst/>
                <a:latin typeface="Arial" panose="020B0604020202020204" pitchFamily="34" charset="0"/>
                <a:ea typeface="Aptos" panose="020B0004020202020204" pitchFamily="34" charset="0"/>
                <a:cs typeface="Arial" panose="020B0604020202020204" pitchFamily="34" charset="0"/>
              </a:rPr>
              <a:t>enrollment</a:t>
            </a:r>
            <a:r>
              <a:rPr lang="en-GB" sz="1600" dirty="0">
                <a:effectLst/>
                <a:latin typeface="Arial" panose="020B0604020202020204" pitchFamily="34" charset="0"/>
                <a:ea typeface="Aptos" panose="020B0004020202020204" pitchFamily="34" charset="0"/>
                <a:cs typeface="Arial" panose="020B0604020202020204" pitchFamily="34" charset="0"/>
              </a:rPr>
              <a:t>-related requests or store a large set of precomputed responses, making the process secure and infeasible to manipulate.</a:t>
            </a:r>
          </a:p>
        </p:txBody>
      </p:sp>
    </p:spTree>
    <p:extLst>
      <p:ext uri="{BB962C8B-B14F-4D97-AF65-F5344CB8AC3E}">
        <p14:creationId xmlns:p14="http://schemas.microsoft.com/office/powerpoint/2010/main" val="222992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563579" y="402905"/>
            <a:ext cx="6177261" cy="595800"/>
          </a:xfrm>
        </p:spPr>
        <p:txBody>
          <a:bodyPr/>
          <a:lstStyle/>
          <a:p>
            <a:r>
              <a:rPr lang="en-GB" sz="3600" dirty="0"/>
              <a:t>Device attestation scheme</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126441" y="1552703"/>
            <a:ext cx="4313005" cy="3046988"/>
          </a:xfrm>
          <a:prstGeom prst="rect">
            <a:avLst/>
          </a:prstGeom>
          <a:noFill/>
        </p:spPr>
        <p:txBody>
          <a:bodyPr wrap="square">
            <a:spAutoFit/>
          </a:bodyPr>
          <a:lstStyle/>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Client requests attestation for a specific quantum device, sending the </a:t>
            </a:r>
            <a:r>
              <a:rPr lang="en-GB" sz="1600" b="1" dirty="0">
                <a:latin typeface="Arial" panose="020B0604020202020204" pitchFamily="34" charset="0"/>
                <a:ea typeface="Aptos" panose="020B0004020202020204" pitchFamily="34" charset="0"/>
                <a:cs typeface="Arial" panose="020B0604020202020204" pitchFamily="34" charset="0"/>
              </a:rPr>
              <a:t>identifier</a:t>
            </a:r>
            <a:r>
              <a:rPr lang="en-GB" sz="1600" dirty="0">
                <a:latin typeface="Arial" panose="020B0604020202020204" pitchFamily="34" charset="0"/>
                <a:ea typeface="Aptos" panose="020B0004020202020204" pitchFamily="34" charset="0"/>
                <a:cs typeface="Arial" panose="020B0604020202020204" pitchFamily="34" charset="0"/>
              </a:rPr>
              <a:t> of the quantum computer.</a:t>
            </a:r>
          </a:p>
          <a:p>
            <a:pPr marL="158750" indent="0">
              <a:buNone/>
            </a:pPr>
            <a:endParaRPr lang="en-GB" sz="1600" dirty="0">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The Attestation Service responds by selecting </a:t>
            </a:r>
            <a:r>
              <a:rPr lang="en-GB" sz="1600" b="1" dirty="0">
                <a:latin typeface="Arial" panose="020B0604020202020204" pitchFamily="34" charset="0"/>
                <a:ea typeface="Aptos" panose="020B0004020202020204" pitchFamily="34" charset="0"/>
                <a:cs typeface="Arial" panose="020B0604020202020204" pitchFamily="34" charset="0"/>
              </a:rPr>
              <a:t>n random challenges not already used</a:t>
            </a:r>
            <a:r>
              <a:rPr lang="en-GB" sz="1600" dirty="0">
                <a:latin typeface="Arial" panose="020B0604020202020204" pitchFamily="34" charset="0"/>
                <a:ea typeface="Aptos" panose="020B0004020202020204" pitchFamily="34" charset="0"/>
                <a:cs typeface="Arial" panose="020B0604020202020204" pitchFamily="34" charset="0"/>
              </a:rPr>
              <a:t> for previous attestations. </a:t>
            </a:r>
          </a:p>
          <a:p>
            <a:pPr marL="158750" indent="0">
              <a:buNone/>
            </a:pPr>
            <a:endParaRPr lang="en-GB" sz="1600" dirty="0">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The Client then sends these challenges to the Quantum Provider, which executes them on the claimed quantum device and returns the </a:t>
            </a:r>
            <a:r>
              <a:rPr lang="en-GB" sz="1600" b="1" dirty="0">
                <a:latin typeface="Arial" panose="020B0604020202020204" pitchFamily="34" charset="0"/>
                <a:ea typeface="Aptos" panose="020B0004020202020204" pitchFamily="34" charset="0"/>
                <a:cs typeface="Arial" panose="020B0604020202020204" pitchFamily="34" charset="0"/>
              </a:rPr>
              <a:t>corresponding n responses</a:t>
            </a:r>
            <a:r>
              <a:rPr lang="en-GB" sz="1600" dirty="0">
                <a:latin typeface="Arial" panose="020B0604020202020204" pitchFamily="34" charset="0"/>
                <a:ea typeface="Aptos" panose="020B0004020202020204" pitchFamily="34" charset="0"/>
                <a:cs typeface="Arial" panose="020B0604020202020204" pitchFamily="34" charset="0"/>
              </a:rPr>
              <a:t>. </a:t>
            </a: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4" name="CasellaDiTesto 3">
            <a:extLst>
              <a:ext uri="{FF2B5EF4-FFF2-40B4-BE49-F238E27FC236}">
                <a16:creationId xmlns:a16="http://schemas.microsoft.com/office/drawing/2014/main" id="{5EC3B0B8-2159-31EF-97C3-C3E5461FC17D}"/>
              </a:ext>
            </a:extLst>
          </p:cNvPr>
          <p:cNvSpPr txBox="1"/>
          <p:nvPr/>
        </p:nvSpPr>
        <p:spPr>
          <a:xfrm>
            <a:off x="274579" y="1183371"/>
            <a:ext cx="4585854" cy="400110"/>
          </a:xfrm>
          <a:prstGeom prst="rect">
            <a:avLst/>
          </a:prstGeom>
          <a:noFill/>
        </p:spPr>
        <p:txBody>
          <a:bodyPr wrap="square">
            <a:spAutoFit/>
          </a:bodyPr>
          <a:lstStyle/>
          <a:p>
            <a:r>
              <a:rPr lang="it-IT" sz="2000" b="1" dirty="0">
                <a:latin typeface="Barlow Semi Condensed" panose="00000506000000000000" pitchFamily="2" charset="0"/>
              </a:rPr>
              <a:t>A</a:t>
            </a:r>
            <a:r>
              <a:rPr lang="en-GB" sz="2000" b="1" dirty="0" err="1">
                <a:latin typeface="Barlow Semi Condensed" panose="00000506000000000000" pitchFamily="2" charset="0"/>
              </a:rPr>
              <a:t>ttestation</a:t>
            </a:r>
            <a:endParaRPr lang="en-GB" sz="2000" b="1" dirty="0"/>
          </a:p>
        </p:txBody>
      </p:sp>
      <p:pic>
        <p:nvPicPr>
          <p:cNvPr id="5" name="Immagine 4">
            <a:extLst>
              <a:ext uri="{FF2B5EF4-FFF2-40B4-BE49-F238E27FC236}">
                <a16:creationId xmlns:a16="http://schemas.microsoft.com/office/drawing/2014/main" id="{7FBDC86D-8A19-4A17-64D1-2BEBEA509804}"/>
              </a:ext>
            </a:extLst>
          </p:cNvPr>
          <p:cNvPicPr>
            <a:picLocks noChangeAspect="1"/>
          </p:cNvPicPr>
          <p:nvPr/>
        </p:nvPicPr>
        <p:blipFill>
          <a:blip r:embed="rId3"/>
          <a:stretch>
            <a:fillRect/>
          </a:stretch>
        </p:blipFill>
        <p:spPr>
          <a:xfrm>
            <a:off x="4439447" y="1383426"/>
            <a:ext cx="4578111" cy="2776758"/>
          </a:xfrm>
          <a:prstGeom prst="rect">
            <a:avLst/>
          </a:prstGeom>
        </p:spPr>
      </p:pic>
    </p:spTree>
    <p:extLst>
      <p:ext uri="{BB962C8B-B14F-4D97-AF65-F5344CB8AC3E}">
        <p14:creationId xmlns:p14="http://schemas.microsoft.com/office/powerpoint/2010/main" val="39254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3515-4ED6-ACBC-A7C4-4D5F9382AC1E}"/>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4C2B2F0E-3523-7FC3-9549-DF31438BD015}"/>
              </a:ext>
            </a:extLst>
          </p:cNvPr>
          <p:cNvPicPr>
            <a:picLocks noChangeAspect="1"/>
          </p:cNvPicPr>
          <p:nvPr/>
        </p:nvPicPr>
        <p:blipFill>
          <a:blip r:embed="rId3"/>
          <a:stretch>
            <a:fillRect/>
          </a:stretch>
        </p:blipFill>
        <p:spPr>
          <a:xfrm>
            <a:off x="4439448" y="1694946"/>
            <a:ext cx="4578111" cy="2776758"/>
          </a:xfrm>
          <a:prstGeom prst="rect">
            <a:avLst/>
          </a:prstGeom>
        </p:spPr>
      </p:pic>
      <p:sp>
        <p:nvSpPr>
          <p:cNvPr id="24" name="Titolo 23">
            <a:extLst>
              <a:ext uri="{FF2B5EF4-FFF2-40B4-BE49-F238E27FC236}">
                <a16:creationId xmlns:a16="http://schemas.microsoft.com/office/drawing/2014/main" id="{864E490D-32E5-0A09-305D-A919054A8944}"/>
              </a:ext>
            </a:extLst>
          </p:cNvPr>
          <p:cNvSpPr>
            <a:spLocks noGrp="1"/>
          </p:cNvSpPr>
          <p:nvPr>
            <p:ph type="title"/>
          </p:nvPr>
        </p:nvSpPr>
        <p:spPr>
          <a:xfrm>
            <a:off x="1563579" y="402905"/>
            <a:ext cx="6177261" cy="595800"/>
          </a:xfrm>
        </p:spPr>
        <p:txBody>
          <a:bodyPr/>
          <a:lstStyle/>
          <a:p>
            <a:r>
              <a:rPr lang="en-GB" sz="3600" dirty="0"/>
              <a:t>Device attestation scheme</a:t>
            </a:r>
            <a:endParaRPr lang="it-IT" sz="3600" dirty="0"/>
          </a:p>
        </p:txBody>
      </p:sp>
      <p:sp>
        <p:nvSpPr>
          <p:cNvPr id="10" name="CasellaDiTesto 9">
            <a:extLst>
              <a:ext uri="{FF2B5EF4-FFF2-40B4-BE49-F238E27FC236}">
                <a16:creationId xmlns:a16="http://schemas.microsoft.com/office/drawing/2014/main" id="{929C86C6-8393-F881-E7DC-D57DE4F21872}"/>
              </a:ext>
            </a:extLst>
          </p:cNvPr>
          <p:cNvSpPr txBox="1"/>
          <p:nvPr/>
        </p:nvSpPr>
        <p:spPr>
          <a:xfrm>
            <a:off x="126441" y="1536181"/>
            <a:ext cx="4578111" cy="3046988"/>
          </a:xfrm>
          <a:prstGeom prst="rect">
            <a:avLst/>
          </a:prstGeom>
          <a:noFill/>
        </p:spPr>
        <p:txBody>
          <a:bodyPr wrap="square">
            <a:spAutoFit/>
          </a:bodyPr>
          <a:lstStyle/>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Client </a:t>
            </a:r>
            <a:r>
              <a:rPr lang="en-GB" sz="1600" b="1" dirty="0">
                <a:latin typeface="Arial" panose="020B0604020202020204" pitchFamily="34" charset="0"/>
                <a:ea typeface="Aptos" panose="020B0004020202020204" pitchFamily="34" charset="0"/>
                <a:cs typeface="Arial" panose="020B0604020202020204" pitchFamily="34" charset="0"/>
              </a:rPr>
              <a:t>forwards</a:t>
            </a:r>
            <a:r>
              <a:rPr lang="en-GB" sz="1600" dirty="0">
                <a:latin typeface="Arial" panose="020B0604020202020204" pitchFamily="34" charset="0"/>
                <a:ea typeface="Aptos" panose="020B0004020202020204" pitchFamily="34" charset="0"/>
                <a:cs typeface="Arial" panose="020B0604020202020204" pitchFamily="34" charset="0"/>
              </a:rPr>
              <a:t> these responses, along with the original challenges and the identifier of the quantum computer, to the </a:t>
            </a:r>
            <a:r>
              <a:rPr lang="en-GB" sz="1600" b="1" dirty="0">
                <a:latin typeface="Arial" panose="020B0604020202020204" pitchFamily="34" charset="0"/>
                <a:ea typeface="Aptos" panose="020B0004020202020204" pitchFamily="34" charset="0"/>
                <a:cs typeface="Arial" panose="020B0604020202020204" pitchFamily="34" charset="0"/>
              </a:rPr>
              <a:t>Attestation Service</a:t>
            </a:r>
            <a:r>
              <a:rPr lang="en-GB" sz="1600" dirty="0">
                <a:latin typeface="Arial" panose="020B0604020202020204" pitchFamily="34" charset="0"/>
                <a:ea typeface="Aptos" panose="020B0004020202020204" pitchFamily="34" charset="0"/>
                <a:cs typeface="Arial" panose="020B0604020202020204" pitchFamily="34" charset="0"/>
              </a:rPr>
              <a:t>. </a:t>
            </a:r>
          </a:p>
          <a:p>
            <a:pPr marL="158750" indent="0">
              <a:buNone/>
            </a:pPr>
            <a:endParaRPr lang="en-GB" sz="1600" dirty="0">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The Attestation Service calculates the </a:t>
            </a:r>
            <a:r>
              <a:rPr lang="en-GB" sz="1600" b="1" dirty="0">
                <a:latin typeface="Arial" panose="020B0604020202020204" pitchFamily="34" charset="0"/>
                <a:ea typeface="Aptos" panose="020B0004020202020204" pitchFamily="34" charset="0"/>
                <a:cs typeface="Arial" panose="020B0604020202020204" pitchFamily="34" charset="0"/>
              </a:rPr>
              <a:t>average distance</a:t>
            </a:r>
            <a:r>
              <a:rPr lang="en-GB" sz="1600" dirty="0">
                <a:latin typeface="Arial" panose="020B0604020202020204" pitchFamily="34" charset="0"/>
                <a:ea typeface="Aptos" panose="020B0004020202020204" pitchFamily="34" charset="0"/>
                <a:cs typeface="Arial" panose="020B0604020202020204" pitchFamily="34" charset="0"/>
              </a:rPr>
              <a:t> between the observed responses and the responses stored during </a:t>
            </a:r>
            <a:r>
              <a:rPr lang="en-GB" sz="1600" dirty="0" err="1">
                <a:latin typeface="Arial" panose="020B0604020202020204" pitchFamily="34" charset="0"/>
                <a:ea typeface="Aptos" panose="020B0004020202020204" pitchFamily="34" charset="0"/>
                <a:cs typeface="Arial" panose="020B0604020202020204" pitchFamily="34" charset="0"/>
              </a:rPr>
              <a:t>enrollment</a:t>
            </a:r>
            <a:r>
              <a:rPr lang="en-GB" sz="1600" dirty="0">
                <a:latin typeface="Arial" panose="020B0604020202020204" pitchFamily="34" charset="0"/>
                <a:ea typeface="Aptos" panose="020B0004020202020204" pitchFamily="34" charset="0"/>
                <a:cs typeface="Arial" panose="020B0604020202020204" pitchFamily="34" charset="0"/>
              </a:rPr>
              <a:t>. </a:t>
            </a:r>
          </a:p>
          <a:p>
            <a:pPr marL="158750" indent="0">
              <a:buNone/>
            </a:pPr>
            <a:endParaRPr lang="en-GB" sz="1600" dirty="0">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If this average distance is </a:t>
            </a:r>
            <a:r>
              <a:rPr lang="en-GB" sz="1600" b="1" dirty="0">
                <a:latin typeface="Arial" panose="020B0604020202020204" pitchFamily="34" charset="0"/>
                <a:ea typeface="Aptos" panose="020B0004020202020204" pitchFamily="34" charset="0"/>
                <a:cs typeface="Arial" panose="020B0604020202020204" pitchFamily="34" charset="0"/>
              </a:rPr>
              <a:t>below</a:t>
            </a:r>
            <a:r>
              <a:rPr lang="en-GB" sz="1600" dirty="0">
                <a:latin typeface="Arial" panose="020B0604020202020204" pitchFamily="34" charset="0"/>
                <a:ea typeface="Aptos" panose="020B0004020202020204" pitchFamily="34" charset="0"/>
                <a:cs typeface="Arial" panose="020B0604020202020204" pitchFamily="34" charset="0"/>
              </a:rPr>
              <a:t> a predefined threshold </a:t>
            </a:r>
            <a:r>
              <a:rPr lang="el-GR" sz="1600" b="1" dirty="0">
                <a:latin typeface="Arial" panose="020B0604020202020204" pitchFamily="34" charset="0"/>
                <a:ea typeface="Aptos" panose="020B0004020202020204" pitchFamily="34" charset="0"/>
                <a:cs typeface="Arial" panose="020B0604020202020204" pitchFamily="34" charset="0"/>
              </a:rPr>
              <a:t>λ</a:t>
            </a:r>
            <a:r>
              <a:rPr lang="en-GB" sz="1600" dirty="0">
                <a:latin typeface="Arial" panose="020B0604020202020204" pitchFamily="34" charset="0"/>
                <a:ea typeface="Aptos" panose="020B0004020202020204" pitchFamily="34" charset="0"/>
                <a:cs typeface="Arial" panose="020B0604020202020204" pitchFamily="34" charset="0"/>
              </a:rPr>
              <a:t>, the attestation is deemed </a:t>
            </a:r>
            <a:r>
              <a:rPr lang="en-GB" sz="1600" b="1" dirty="0">
                <a:latin typeface="Arial" panose="020B0604020202020204" pitchFamily="34" charset="0"/>
                <a:ea typeface="Aptos" panose="020B0004020202020204" pitchFamily="34" charset="0"/>
                <a:cs typeface="Arial" panose="020B0604020202020204" pitchFamily="34" charset="0"/>
              </a:rPr>
              <a:t>successful</a:t>
            </a:r>
            <a:r>
              <a:rPr lang="en-GB" sz="1600" dirty="0">
                <a:latin typeface="Arial" panose="020B0604020202020204" pitchFamily="34" charset="0"/>
                <a:ea typeface="Aptos" panose="020B0004020202020204" pitchFamily="34" charset="0"/>
                <a:cs typeface="Arial" panose="020B0604020202020204" pitchFamily="34" charset="0"/>
              </a:rPr>
              <a:t>.</a:t>
            </a:r>
          </a:p>
        </p:txBody>
      </p:sp>
      <p:sp>
        <p:nvSpPr>
          <p:cNvPr id="8" name="Segnaposto contenuto 7">
            <a:extLst>
              <a:ext uri="{FF2B5EF4-FFF2-40B4-BE49-F238E27FC236}">
                <a16:creationId xmlns:a16="http://schemas.microsoft.com/office/drawing/2014/main" id="{698BE9F5-62F5-B1EC-A6EF-602DAD0D314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4" name="CasellaDiTesto 3">
            <a:extLst>
              <a:ext uri="{FF2B5EF4-FFF2-40B4-BE49-F238E27FC236}">
                <a16:creationId xmlns:a16="http://schemas.microsoft.com/office/drawing/2014/main" id="{C5940654-ED66-5695-1CC4-6E582B4D33AE}"/>
              </a:ext>
            </a:extLst>
          </p:cNvPr>
          <p:cNvSpPr txBox="1"/>
          <p:nvPr/>
        </p:nvSpPr>
        <p:spPr>
          <a:xfrm>
            <a:off x="274579" y="1183371"/>
            <a:ext cx="4585854" cy="707886"/>
          </a:xfrm>
          <a:prstGeom prst="rect">
            <a:avLst/>
          </a:prstGeom>
          <a:noFill/>
        </p:spPr>
        <p:txBody>
          <a:bodyPr wrap="square">
            <a:spAutoFit/>
          </a:bodyPr>
          <a:lstStyle/>
          <a:p>
            <a:r>
              <a:rPr lang="it-IT" sz="2000" b="1" dirty="0">
                <a:latin typeface="Barlow Semi Condensed" panose="00000506000000000000" pitchFamily="2" charset="0"/>
              </a:rPr>
              <a:t>A</a:t>
            </a:r>
            <a:r>
              <a:rPr lang="en-GB" sz="2000" b="1" dirty="0" err="1">
                <a:latin typeface="Barlow Semi Condensed" panose="00000506000000000000" pitchFamily="2" charset="0"/>
              </a:rPr>
              <a:t>ttestation</a:t>
            </a:r>
            <a:endParaRPr lang="en-GB" sz="2000" b="1" dirty="0"/>
          </a:p>
          <a:p>
            <a:endParaRPr lang="en-GB" sz="2000" b="1" dirty="0"/>
          </a:p>
        </p:txBody>
      </p:sp>
    </p:spTree>
    <p:extLst>
      <p:ext uri="{BB962C8B-B14F-4D97-AF65-F5344CB8AC3E}">
        <p14:creationId xmlns:p14="http://schemas.microsoft.com/office/powerpoint/2010/main" val="54432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7681"/>
            <a:ext cx="6177261" cy="595800"/>
          </a:xfrm>
        </p:spPr>
        <p:txBody>
          <a:bodyPr/>
          <a:lstStyle/>
          <a:p>
            <a:r>
              <a:rPr lang="en-GB" sz="3600" dirty="0"/>
              <a:t>Device attestation scheme</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66480" y="1411709"/>
            <a:ext cx="8620319" cy="2062103"/>
          </a:xfrm>
          <a:prstGeom prst="rect">
            <a:avLst/>
          </a:prstGeom>
          <a:noFill/>
        </p:spPr>
        <p:txBody>
          <a:bodyPr wrap="square">
            <a:spAutoFit/>
          </a:bodyPr>
          <a:lstStyle/>
          <a:p>
            <a:pPr marL="158750"/>
            <a:r>
              <a:rPr lang="en-GB" sz="1600" dirty="0">
                <a:latin typeface="Arial" panose="020B0604020202020204" pitchFamily="34" charset="0"/>
                <a:ea typeface="Aptos" panose="020B0004020202020204" pitchFamily="34" charset="0"/>
                <a:cs typeface="Arial" panose="020B0604020202020204" pitchFamily="34" charset="0"/>
              </a:rPr>
              <a:t>The </a:t>
            </a:r>
            <a:r>
              <a:rPr lang="en-GB" sz="1600" b="1" dirty="0">
                <a:latin typeface="Arial" panose="020B0604020202020204" pitchFamily="34" charset="0"/>
                <a:ea typeface="Aptos" panose="020B0004020202020204" pitchFamily="34" charset="0"/>
                <a:cs typeface="Arial" panose="020B0604020202020204" pitchFamily="34" charset="0"/>
              </a:rPr>
              <a:t>threshold</a:t>
            </a:r>
            <a:r>
              <a:rPr lang="en-GB" sz="1600" dirty="0">
                <a:latin typeface="Arial" panose="020B0604020202020204" pitchFamily="34" charset="0"/>
                <a:ea typeface="Aptos" panose="020B0004020202020204" pitchFamily="34" charset="0"/>
                <a:cs typeface="Arial" panose="020B0604020202020204" pitchFamily="34" charset="0"/>
              </a:rPr>
              <a:t> </a:t>
            </a:r>
            <a:r>
              <a:rPr lang="en-GB" sz="1600" b="1" dirty="0">
                <a:latin typeface="Arial" panose="020B0604020202020204" pitchFamily="34" charset="0"/>
                <a:ea typeface="Aptos" panose="020B0004020202020204" pitchFamily="34" charset="0"/>
                <a:cs typeface="Arial" panose="020B0604020202020204" pitchFamily="34" charset="0"/>
              </a:rPr>
              <a:t>λ</a:t>
            </a:r>
            <a:r>
              <a:rPr lang="en-GB" sz="1600" dirty="0">
                <a:latin typeface="Arial" panose="020B0604020202020204" pitchFamily="34" charset="0"/>
                <a:ea typeface="Aptos" panose="020B0004020202020204" pitchFamily="34" charset="0"/>
                <a:cs typeface="Arial" panose="020B0604020202020204" pitchFamily="34" charset="0"/>
              </a:rPr>
              <a:t> is set to </a:t>
            </a:r>
            <a:r>
              <a:rPr lang="en-GB" sz="1600" b="1" dirty="0">
                <a:latin typeface="Arial" panose="020B0604020202020204" pitchFamily="34" charset="0"/>
                <a:ea typeface="Aptos" panose="020B0004020202020204" pitchFamily="34" charset="0"/>
                <a:cs typeface="Arial" panose="020B0604020202020204" pitchFamily="34" charset="0"/>
              </a:rPr>
              <a:t>0.09</a:t>
            </a:r>
            <a:r>
              <a:rPr lang="en-GB" sz="1600" dirty="0">
                <a:latin typeface="Arial" panose="020B0604020202020204" pitchFamily="34" charset="0"/>
                <a:ea typeface="Aptos" panose="020B0004020202020204" pitchFamily="34" charset="0"/>
                <a:cs typeface="Arial" panose="020B0604020202020204" pitchFamily="34" charset="0"/>
              </a:rPr>
              <a:t>, as the maximum Instability is 0.07 and the minimum Uniqueness is 0.12, in order to </a:t>
            </a:r>
            <a:r>
              <a:rPr lang="en-GB" sz="1600" b="1" dirty="0">
                <a:latin typeface="Arial" panose="020B0604020202020204" pitchFamily="34" charset="0"/>
                <a:ea typeface="Aptos" panose="020B0004020202020204" pitchFamily="34" charset="0"/>
                <a:cs typeface="Arial" panose="020B0604020202020204" pitchFamily="34" charset="0"/>
              </a:rPr>
              <a:t>minimize false positives </a:t>
            </a:r>
            <a:r>
              <a:rPr lang="en-GB" sz="1600" dirty="0">
                <a:latin typeface="Arial" panose="020B0604020202020204" pitchFamily="34" charset="0"/>
                <a:ea typeface="Aptos" panose="020B0004020202020204" pitchFamily="34" charset="0"/>
                <a:cs typeface="Arial" panose="020B0604020202020204" pitchFamily="34" charset="0"/>
              </a:rPr>
              <a:t>and</a:t>
            </a:r>
            <a:r>
              <a:rPr lang="en-GB" sz="1600" b="1" dirty="0">
                <a:latin typeface="Arial" panose="020B0604020202020204" pitchFamily="34" charset="0"/>
                <a:ea typeface="Aptos" panose="020B0004020202020204" pitchFamily="34" charset="0"/>
                <a:cs typeface="Arial" panose="020B0604020202020204" pitchFamily="34" charset="0"/>
              </a:rPr>
              <a:t> false negatives</a:t>
            </a:r>
            <a:r>
              <a:rPr lang="en-GB" sz="1600" dirty="0">
                <a:latin typeface="Arial" panose="020B0604020202020204" pitchFamily="34" charset="0"/>
                <a:ea typeface="Aptos" panose="020B0004020202020204" pitchFamily="34" charset="0"/>
                <a:cs typeface="Arial" panose="020B0604020202020204" pitchFamily="34" charset="0"/>
              </a:rPr>
              <a:t>.</a:t>
            </a:r>
          </a:p>
          <a:p>
            <a:pPr marL="158750"/>
            <a:endParaRPr lang="en-GB" sz="1600" dirty="0">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The schema ensures security by </a:t>
            </a:r>
            <a:r>
              <a:rPr lang="en-GB" sz="1600" b="1" dirty="0">
                <a:latin typeface="Arial" panose="020B0604020202020204" pitchFamily="34" charset="0"/>
                <a:ea typeface="Aptos" panose="020B0004020202020204" pitchFamily="34" charset="0"/>
                <a:cs typeface="Arial" panose="020B0604020202020204" pitchFamily="34" charset="0"/>
              </a:rPr>
              <a:t>preventing</a:t>
            </a:r>
            <a:r>
              <a:rPr lang="en-GB" sz="1600" dirty="0">
                <a:latin typeface="Arial" panose="020B0604020202020204" pitchFamily="34" charset="0"/>
                <a:ea typeface="Aptos" panose="020B0004020202020204" pitchFamily="34" charset="0"/>
                <a:cs typeface="Arial" panose="020B0604020202020204" pitchFamily="34" charset="0"/>
              </a:rPr>
              <a:t> the </a:t>
            </a:r>
            <a:r>
              <a:rPr lang="en-GB" sz="1600" b="1" dirty="0">
                <a:latin typeface="Arial" panose="020B0604020202020204" pitchFamily="34" charset="0"/>
                <a:ea typeface="Aptos" panose="020B0004020202020204" pitchFamily="34" charset="0"/>
                <a:cs typeface="Arial" panose="020B0604020202020204" pitchFamily="34" charset="0"/>
              </a:rPr>
              <a:t>Quantum Provider</a:t>
            </a:r>
            <a:r>
              <a:rPr lang="en-GB" sz="1600" dirty="0">
                <a:latin typeface="Arial" panose="020B0604020202020204" pitchFamily="34" charset="0"/>
                <a:ea typeface="Aptos" panose="020B0004020202020204" pitchFamily="34" charset="0"/>
                <a:cs typeface="Arial" panose="020B0604020202020204" pitchFamily="34" charset="0"/>
              </a:rPr>
              <a:t> from </a:t>
            </a:r>
            <a:r>
              <a:rPr lang="en-GB" sz="1600" b="1" dirty="0">
                <a:latin typeface="Arial" panose="020B0604020202020204" pitchFamily="34" charset="0"/>
                <a:ea typeface="Aptos" panose="020B0004020202020204" pitchFamily="34" charset="0"/>
                <a:cs typeface="Arial" panose="020B0604020202020204" pitchFamily="34" charset="0"/>
              </a:rPr>
              <a:t>substituting stored responses</a:t>
            </a:r>
            <a:r>
              <a:rPr lang="en-GB" sz="1600" dirty="0">
                <a:latin typeface="Arial" panose="020B0604020202020204" pitchFamily="34" charset="0"/>
                <a:ea typeface="Aptos" panose="020B0004020202020204" pitchFamily="34" charset="0"/>
                <a:cs typeface="Arial" panose="020B0604020202020204" pitchFamily="34" charset="0"/>
              </a:rPr>
              <a:t> for requested challenges during the attestation phase. </a:t>
            </a:r>
          </a:p>
          <a:p>
            <a:pPr marL="158750" indent="0">
              <a:buNone/>
            </a:pPr>
            <a:endParaRPr lang="en-GB" sz="1600" dirty="0">
              <a:latin typeface="Arial" panose="020B0604020202020204" pitchFamily="34" charset="0"/>
              <a:ea typeface="Aptos" panose="020B0004020202020204" pitchFamily="34" charset="0"/>
              <a:cs typeface="Arial" panose="020B0604020202020204" pitchFamily="34" charset="0"/>
            </a:endParaRPr>
          </a:p>
          <a:p>
            <a:pPr marL="158750" indent="0">
              <a:buNone/>
            </a:pPr>
            <a:r>
              <a:rPr lang="en-GB" sz="1600" dirty="0">
                <a:latin typeface="Arial" panose="020B0604020202020204" pitchFamily="34" charset="0"/>
                <a:ea typeface="Aptos" panose="020B0004020202020204" pitchFamily="34" charset="0"/>
                <a:cs typeface="Arial" panose="020B0604020202020204" pitchFamily="34" charset="0"/>
              </a:rPr>
              <a:t>The </a:t>
            </a:r>
            <a:r>
              <a:rPr lang="en-GB" sz="1600" b="1" dirty="0">
                <a:latin typeface="Arial" panose="020B0604020202020204" pitchFamily="34" charset="0"/>
                <a:ea typeface="Aptos" panose="020B0004020202020204" pitchFamily="34" charset="0"/>
                <a:cs typeface="Arial" panose="020B0604020202020204" pitchFamily="34" charset="0"/>
              </a:rPr>
              <a:t>randomization</a:t>
            </a:r>
            <a:r>
              <a:rPr lang="en-GB" sz="1600" dirty="0">
                <a:latin typeface="Arial" panose="020B0604020202020204" pitchFamily="34" charset="0"/>
                <a:ea typeface="Aptos" panose="020B0004020202020204" pitchFamily="34" charset="0"/>
                <a:cs typeface="Arial" panose="020B0604020202020204" pitchFamily="34" charset="0"/>
              </a:rPr>
              <a:t> of the challenge execution during </a:t>
            </a:r>
            <a:r>
              <a:rPr lang="en-GB" sz="1600" dirty="0" err="1">
                <a:latin typeface="Arial" panose="020B0604020202020204" pitchFamily="34" charset="0"/>
                <a:ea typeface="Aptos" panose="020B0004020202020204" pitchFamily="34" charset="0"/>
                <a:cs typeface="Arial" panose="020B0604020202020204" pitchFamily="34" charset="0"/>
              </a:rPr>
              <a:t>enrollment</a:t>
            </a:r>
            <a:r>
              <a:rPr lang="en-GB" sz="1600" dirty="0">
                <a:latin typeface="Arial" panose="020B0604020202020204" pitchFamily="34" charset="0"/>
                <a:ea typeface="Aptos" panose="020B0004020202020204" pitchFamily="34" charset="0"/>
                <a:cs typeface="Arial" panose="020B0604020202020204" pitchFamily="34" charset="0"/>
              </a:rPr>
              <a:t> </a:t>
            </a:r>
            <a:r>
              <a:rPr lang="en-GB" sz="1600" b="1" dirty="0">
                <a:latin typeface="Arial" panose="020B0604020202020204" pitchFamily="34" charset="0"/>
                <a:ea typeface="Aptos" panose="020B0004020202020204" pitchFamily="34" charset="0"/>
                <a:cs typeface="Arial" panose="020B0604020202020204" pitchFamily="34" charset="0"/>
              </a:rPr>
              <a:t>makes</a:t>
            </a:r>
            <a:r>
              <a:rPr lang="en-GB" sz="1600" dirty="0">
                <a:latin typeface="Arial" panose="020B0604020202020204" pitchFamily="34" charset="0"/>
                <a:ea typeface="Aptos" panose="020B0004020202020204" pitchFamily="34" charset="0"/>
                <a:cs typeface="Arial" panose="020B0604020202020204" pitchFamily="34" charset="0"/>
              </a:rPr>
              <a:t> it </a:t>
            </a:r>
            <a:r>
              <a:rPr lang="en-GB" sz="1600" b="1" dirty="0">
                <a:latin typeface="Arial" panose="020B0604020202020204" pitchFamily="34" charset="0"/>
                <a:ea typeface="Aptos" panose="020B0004020202020204" pitchFamily="34" charset="0"/>
                <a:cs typeface="Arial" panose="020B0604020202020204" pitchFamily="34" charset="0"/>
              </a:rPr>
              <a:t>infeasible</a:t>
            </a:r>
            <a:r>
              <a:rPr lang="en-GB" sz="1600" dirty="0">
                <a:latin typeface="Arial" panose="020B0604020202020204" pitchFamily="34" charset="0"/>
                <a:ea typeface="Aptos" panose="020B0004020202020204" pitchFamily="34" charset="0"/>
                <a:cs typeface="Arial" panose="020B0604020202020204" pitchFamily="34" charset="0"/>
              </a:rPr>
              <a:t> for the Provider to </a:t>
            </a:r>
            <a:r>
              <a:rPr lang="en-GB" sz="1600" b="1" dirty="0">
                <a:latin typeface="Arial" panose="020B0604020202020204" pitchFamily="34" charset="0"/>
                <a:ea typeface="Aptos" panose="020B0004020202020204" pitchFamily="34" charset="0"/>
                <a:cs typeface="Arial" panose="020B0604020202020204" pitchFamily="34" charset="0"/>
              </a:rPr>
              <a:t>cache results</a:t>
            </a:r>
            <a:r>
              <a:rPr lang="en-GB" sz="1600" dirty="0">
                <a:latin typeface="Arial" panose="020B0604020202020204" pitchFamily="34" charset="0"/>
                <a:ea typeface="Aptos" panose="020B0004020202020204" pitchFamily="34" charset="0"/>
                <a:cs typeface="Arial" panose="020B0604020202020204" pitchFamily="34" charset="0"/>
              </a:rPr>
              <a:t>. </a:t>
            </a:r>
            <a:endParaRPr lang="en-GB" dirty="0">
              <a:latin typeface="Arial" panose="020B0604020202020204" pitchFamily="34" charset="0"/>
              <a:ea typeface="Aptos" panose="020B0004020202020204" pitchFamily="34" charset="0"/>
              <a:cs typeface="Arial" panose="020B0604020202020204" pitchFamily="34" charset="0"/>
            </a:endParaRP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Tree>
    <p:extLst>
      <p:ext uri="{BB962C8B-B14F-4D97-AF65-F5344CB8AC3E}">
        <p14:creationId xmlns:p14="http://schemas.microsoft.com/office/powerpoint/2010/main" val="427980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632284" y="337758"/>
            <a:ext cx="5879432" cy="595800"/>
          </a:xfrm>
        </p:spPr>
        <p:txBody>
          <a:bodyPr/>
          <a:lstStyle/>
          <a:p>
            <a:r>
              <a:rPr lang="it-IT" sz="3600" dirty="0" err="1"/>
              <a:t>Conclusion</a:t>
            </a:r>
            <a:endParaRPr lang="it-IT" sz="3600" dirty="0"/>
          </a:p>
        </p:txBody>
      </p:sp>
      <p:sp>
        <p:nvSpPr>
          <p:cNvPr id="2" name="Segnaposto contenuto 7">
            <a:extLst>
              <a:ext uri="{FF2B5EF4-FFF2-40B4-BE49-F238E27FC236}">
                <a16:creationId xmlns:a16="http://schemas.microsoft.com/office/drawing/2014/main" id="{37CB1B25-FC67-745A-622E-8AF626CEE51B}"/>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15" name="CasellaDiTesto 14">
            <a:extLst>
              <a:ext uri="{FF2B5EF4-FFF2-40B4-BE49-F238E27FC236}">
                <a16:creationId xmlns:a16="http://schemas.microsoft.com/office/drawing/2014/main" id="{43053558-28B2-293E-EFB5-977FC27D3E9F}"/>
              </a:ext>
            </a:extLst>
          </p:cNvPr>
          <p:cNvSpPr txBox="1"/>
          <p:nvPr/>
        </p:nvSpPr>
        <p:spPr>
          <a:xfrm>
            <a:off x="600072" y="1260519"/>
            <a:ext cx="7339684" cy="646331"/>
          </a:xfrm>
          <a:prstGeom prst="rect">
            <a:avLst/>
          </a:prstGeom>
          <a:noFill/>
        </p:spPr>
        <p:txBody>
          <a:bodyPr wrap="square" lIns="91440" tIns="45720" rIns="91440" bIns="45720" anchor="t">
            <a:spAutoFit/>
          </a:bodyPr>
          <a:lstStyle/>
          <a:p>
            <a:pPr algn="ctr"/>
            <a:r>
              <a:rPr lang="en-GB" sz="1800" dirty="0">
                <a:latin typeface="Barlow Semi Condensed"/>
              </a:rPr>
              <a:t>This study introduces a </a:t>
            </a:r>
            <a:r>
              <a:rPr lang="en-GB" sz="1800" b="1" dirty="0">
                <a:latin typeface="Barlow Semi Condensed"/>
              </a:rPr>
              <a:t>QPUF-based approach</a:t>
            </a:r>
            <a:r>
              <a:rPr lang="en-GB" sz="1800" dirty="0">
                <a:latin typeface="Barlow Semi Condensed"/>
              </a:rPr>
              <a:t> for </a:t>
            </a:r>
            <a:r>
              <a:rPr lang="en-GB" sz="1800" b="1" dirty="0">
                <a:latin typeface="Barlow Semi Condensed"/>
              </a:rPr>
              <a:t>quantum device attestation</a:t>
            </a:r>
            <a:r>
              <a:rPr lang="en-GB" sz="1800" dirty="0">
                <a:latin typeface="Barlow Semi Condensed"/>
              </a:rPr>
              <a:t>, ensuring adaptability across different quantum technologies. </a:t>
            </a:r>
            <a:endParaRPr lang="it-IT" sz="1800" dirty="0">
              <a:latin typeface="Barlow Semi Condensed"/>
            </a:endParaRPr>
          </a:p>
        </p:txBody>
      </p:sp>
      <p:sp>
        <p:nvSpPr>
          <p:cNvPr id="20" name="CasellaDiTesto 19">
            <a:extLst>
              <a:ext uri="{FF2B5EF4-FFF2-40B4-BE49-F238E27FC236}">
                <a16:creationId xmlns:a16="http://schemas.microsoft.com/office/drawing/2014/main" id="{CC1493E7-B77B-6B4F-0FB3-658FA77D69DA}"/>
              </a:ext>
            </a:extLst>
          </p:cNvPr>
          <p:cNvSpPr txBox="1"/>
          <p:nvPr/>
        </p:nvSpPr>
        <p:spPr>
          <a:xfrm>
            <a:off x="600072" y="2382286"/>
            <a:ext cx="7786686" cy="646331"/>
          </a:xfrm>
          <a:prstGeom prst="rect">
            <a:avLst/>
          </a:prstGeom>
          <a:noFill/>
        </p:spPr>
        <p:txBody>
          <a:bodyPr wrap="square" lIns="91440" tIns="45720" rIns="91440" bIns="45720" anchor="t">
            <a:spAutoFit/>
          </a:bodyPr>
          <a:lstStyle/>
          <a:p>
            <a:pPr algn="ctr"/>
            <a:r>
              <a:rPr lang="en-GB" sz="1800" b="1" dirty="0">
                <a:latin typeface="Barlow Semi Condensed"/>
              </a:rPr>
              <a:t>Experiments on IBM</a:t>
            </a:r>
            <a:r>
              <a:rPr lang="en-GB" sz="1800" dirty="0">
                <a:latin typeface="Barlow Semi Condensed"/>
              </a:rPr>
              <a:t>’s quantum hardware assessed instability, randomness, and uniqueness, </a:t>
            </a:r>
            <a:r>
              <a:rPr lang="en-GB" sz="1800" b="1" dirty="0">
                <a:latin typeface="Barlow Semi Condensed"/>
              </a:rPr>
              <a:t>validating the method’s feasibility</a:t>
            </a:r>
            <a:r>
              <a:rPr lang="en-GB" sz="1800" dirty="0">
                <a:latin typeface="Barlow Semi Condensed"/>
              </a:rPr>
              <a:t>. </a:t>
            </a:r>
          </a:p>
        </p:txBody>
      </p:sp>
      <p:sp>
        <p:nvSpPr>
          <p:cNvPr id="6" name="CasellaDiTesto 5">
            <a:extLst>
              <a:ext uri="{FF2B5EF4-FFF2-40B4-BE49-F238E27FC236}">
                <a16:creationId xmlns:a16="http://schemas.microsoft.com/office/drawing/2014/main" id="{6E257451-37EF-E3FE-1D87-25B498626713}"/>
              </a:ext>
            </a:extLst>
          </p:cNvPr>
          <p:cNvSpPr txBox="1"/>
          <p:nvPr/>
        </p:nvSpPr>
        <p:spPr>
          <a:xfrm>
            <a:off x="600072" y="3442473"/>
            <a:ext cx="7786686" cy="1200329"/>
          </a:xfrm>
          <a:prstGeom prst="rect">
            <a:avLst/>
          </a:prstGeom>
          <a:noFill/>
        </p:spPr>
        <p:txBody>
          <a:bodyPr wrap="square" lIns="91440" tIns="45720" rIns="91440" bIns="45720" anchor="t">
            <a:spAutoFit/>
          </a:bodyPr>
          <a:lstStyle/>
          <a:p>
            <a:pPr algn="ctr"/>
            <a:r>
              <a:rPr lang="en-GB" sz="1800" dirty="0">
                <a:latin typeface="Barlow Semi Condensed"/>
              </a:rPr>
              <a:t>Tests were restricted to three devices, highlighting the </a:t>
            </a:r>
            <a:r>
              <a:rPr lang="en-GB" sz="1800" b="1" dirty="0">
                <a:latin typeface="Barlow Semi Condensed"/>
              </a:rPr>
              <a:t>need for future research </a:t>
            </a:r>
            <a:r>
              <a:rPr lang="en-GB" sz="1800" dirty="0">
                <a:latin typeface="Barlow Semi Condensed"/>
              </a:rPr>
              <a:t>across </a:t>
            </a:r>
            <a:r>
              <a:rPr lang="en-GB" sz="1800" b="1" dirty="0">
                <a:latin typeface="Barlow Semi Condensed"/>
              </a:rPr>
              <a:t>multiple quantum platforms </a:t>
            </a:r>
            <a:r>
              <a:rPr lang="en-GB" sz="1800" dirty="0">
                <a:latin typeface="Barlow Semi Condensed"/>
              </a:rPr>
              <a:t>to evaluate scalability and robustness.</a:t>
            </a:r>
          </a:p>
          <a:p>
            <a:pPr algn="ctr"/>
            <a:endParaRPr lang="en-GB" sz="1800" dirty="0">
              <a:latin typeface="Barlow Semi Condensed"/>
            </a:endParaRPr>
          </a:p>
          <a:p>
            <a:pPr algn="ctr"/>
            <a:r>
              <a:rPr lang="en-GB" sz="1800" b="1" dirty="0">
                <a:latin typeface="Barlow Semi Condensed"/>
              </a:rPr>
              <a:t>Integration</a:t>
            </a:r>
            <a:r>
              <a:rPr lang="en-GB" sz="1800" dirty="0">
                <a:latin typeface="Barlow Semi Condensed"/>
              </a:rPr>
              <a:t> with </a:t>
            </a:r>
            <a:r>
              <a:rPr lang="en-GB" sz="1800" b="1" dirty="0">
                <a:latin typeface="Barlow Semi Condensed"/>
              </a:rPr>
              <a:t>ZKP</a:t>
            </a:r>
            <a:r>
              <a:rPr lang="en-GB" sz="1800" dirty="0">
                <a:latin typeface="Barlow Semi Condensed"/>
              </a:rPr>
              <a:t>.</a:t>
            </a:r>
          </a:p>
        </p:txBody>
      </p:sp>
      <p:cxnSp>
        <p:nvCxnSpPr>
          <p:cNvPr id="8" name="Connettore 7 82">
            <a:extLst>
              <a:ext uri="{FF2B5EF4-FFF2-40B4-BE49-F238E27FC236}">
                <a16:creationId xmlns:a16="http://schemas.microsoft.com/office/drawing/2014/main" id="{7561DB77-11F6-4531-E9A3-15E381E9232B}"/>
              </a:ext>
            </a:extLst>
          </p:cNvPr>
          <p:cNvCxnSpPr>
            <a:cxnSpLocks/>
          </p:cNvCxnSpPr>
          <p:nvPr/>
        </p:nvCxnSpPr>
        <p:spPr>
          <a:xfrm rot="16200000" flipH="1">
            <a:off x="4160915" y="1927909"/>
            <a:ext cx="432144" cy="390027"/>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9" name="Connettore 7 83">
            <a:extLst>
              <a:ext uri="{FF2B5EF4-FFF2-40B4-BE49-F238E27FC236}">
                <a16:creationId xmlns:a16="http://schemas.microsoft.com/office/drawing/2014/main" id="{AC2FF402-6BD3-238C-9DDC-7FBB16B538C2}"/>
              </a:ext>
            </a:extLst>
          </p:cNvPr>
          <p:cNvCxnSpPr>
            <a:cxnSpLocks/>
          </p:cNvCxnSpPr>
          <p:nvPr/>
        </p:nvCxnSpPr>
        <p:spPr>
          <a:xfrm rot="5400000">
            <a:off x="4151188" y="2865138"/>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3" name="Connettore 7 82">
            <a:extLst>
              <a:ext uri="{FF2B5EF4-FFF2-40B4-BE49-F238E27FC236}">
                <a16:creationId xmlns:a16="http://schemas.microsoft.com/office/drawing/2014/main" id="{E2EDADF6-4EBA-4E1D-7044-468D38320A3C}"/>
              </a:ext>
            </a:extLst>
          </p:cNvPr>
          <p:cNvCxnSpPr>
            <a:cxnSpLocks/>
          </p:cNvCxnSpPr>
          <p:nvPr/>
        </p:nvCxnSpPr>
        <p:spPr>
          <a:xfrm>
            <a:off x="4181972" y="4042638"/>
            <a:ext cx="390030" cy="286084"/>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C47F089-8211-7B58-CEB2-B9600E2F2F49}"/>
              </a:ext>
            </a:extLst>
          </p:cNvPr>
          <p:cNvSpPr>
            <a:spLocks noGrp="1"/>
          </p:cNvSpPr>
          <p:nvPr>
            <p:ph type="body" sz="quarter" idx="19"/>
          </p:nvPr>
        </p:nvSpPr>
        <p:spPr>
          <a:xfrm>
            <a:off x="5070764" y="858982"/>
            <a:ext cx="3094181" cy="2623127"/>
          </a:xfrm>
        </p:spPr>
        <p:txBody>
          <a:bodyPr/>
          <a:lstStyle/>
          <a:p>
            <a:r>
              <a:rPr lang="it-IT" b="1" u="sng" dirty="0"/>
              <a:t>Franco Cirillo</a:t>
            </a:r>
            <a:r>
              <a:rPr lang="it-IT" sz="1200" dirty="0"/>
              <a:t> and Christian Esposito</a:t>
            </a:r>
          </a:p>
          <a:p>
            <a:endParaRPr lang="it-IT" sz="1100" b="1" dirty="0"/>
          </a:p>
          <a:p>
            <a:pPr algn="ctr"/>
            <a:r>
              <a:rPr lang="en-GB" sz="2400" b="0" i="0" dirty="0">
                <a:solidFill>
                  <a:srgbClr val="494949"/>
                </a:solidFill>
                <a:effectLst/>
                <a:latin typeface="Fjalla One" panose="02000506040000020004" pitchFamily="2" charset="0"/>
                <a:ea typeface="Fjalla One" panose="02000506040000020004" pitchFamily="2" charset="0"/>
                <a:cs typeface="Fjalla One" panose="02000506040000020004" pitchFamily="2" charset="0"/>
              </a:rPr>
              <a:t>A QPUF-Based Scheme for Secure and Adaptable</a:t>
            </a:r>
          </a:p>
          <a:p>
            <a:pPr algn="ctr"/>
            <a:r>
              <a:rPr lang="en-GB" sz="2400" b="0" i="0" dirty="0">
                <a:solidFill>
                  <a:srgbClr val="494949"/>
                </a:solidFill>
                <a:effectLst/>
                <a:latin typeface="Fjalla One" panose="02000506040000020004" pitchFamily="2" charset="0"/>
                <a:ea typeface="Fjalla One" panose="02000506040000020004" pitchFamily="2" charset="0"/>
                <a:cs typeface="Fjalla One" panose="02000506040000020004" pitchFamily="2" charset="0"/>
              </a:rPr>
              <a:t>Quantum Device Attestation in NISQ Devices</a:t>
            </a:r>
            <a:endParaRPr lang="it-IT" sz="2800" b="1" u="sng" dirty="0"/>
          </a:p>
        </p:txBody>
      </p:sp>
      <p:sp>
        <p:nvSpPr>
          <p:cNvPr id="4" name="Rettangolo 3">
            <a:extLst>
              <a:ext uri="{FF2B5EF4-FFF2-40B4-BE49-F238E27FC236}">
                <a16:creationId xmlns:a16="http://schemas.microsoft.com/office/drawing/2014/main" id="{359403EC-743B-5A89-DF3F-01CE1909AC43}"/>
              </a:ext>
            </a:extLst>
          </p:cNvPr>
          <p:cNvSpPr/>
          <p:nvPr/>
        </p:nvSpPr>
        <p:spPr>
          <a:xfrm>
            <a:off x="1703754" y="1789723"/>
            <a:ext cx="2016369" cy="5939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4" name="Segnaposto testo 1">
            <a:extLst>
              <a:ext uri="{FF2B5EF4-FFF2-40B4-BE49-F238E27FC236}">
                <a16:creationId xmlns:a16="http://schemas.microsoft.com/office/drawing/2014/main" id="{3B3A644D-74D8-D849-4585-7A2F1EA4B99F}"/>
              </a:ext>
            </a:extLst>
          </p:cNvPr>
          <p:cNvSpPr txBox="1">
            <a:spLocks/>
          </p:cNvSpPr>
          <p:nvPr/>
        </p:nvSpPr>
        <p:spPr>
          <a:xfrm>
            <a:off x="202855" y="4811942"/>
            <a:ext cx="2623471" cy="3315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chemeClr val="bg2"/>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dirty="0"/>
              <a:t>Contact: </a:t>
            </a:r>
            <a:r>
              <a:rPr lang="it-IT" b="1" dirty="0"/>
              <a:t>fracirillo@unisa.it</a:t>
            </a:r>
          </a:p>
        </p:txBody>
      </p:sp>
      <p:pic>
        <p:nvPicPr>
          <p:cNvPr id="5" name="Immagine 4" descr="Immagine che contiene Carattere, logo, Elementi grafici, testo&#10;&#10;Il contenuto generato dall'IA potrebbe non essere corretto.">
            <a:extLst>
              <a:ext uri="{FF2B5EF4-FFF2-40B4-BE49-F238E27FC236}">
                <a16:creationId xmlns:a16="http://schemas.microsoft.com/office/drawing/2014/main" id="{9B68F12E-94F6-94DF-F665-74B6C8D54D45}"/>
              </a:ext>
            </a:extLst>
          </p:cNvPr>
          <p:cNvPicPr>
            <a:picLocks noChangeAspect="1"/>
          </p:cNvPicPr>
          <p:nvPr/>
        </p:nvPicPr>
        <p:blipFill>
          <a:blip r:embed="rId2"/>
          <a:srcRect t="32263" r="-847" b="33403"/>
          <a:stretch/>
        </p:blipFill>
        <p:spPr>
          <a:xfrm>
            <a:off x="3869341" y="4531673"/>
            <a:ext cx="1966461" cy="446048"/>
          </a:xfrm>
          <a:prstGeom prst="rect">
            <a:avLst/>
          </a:prstGeom>
        </p:spPr>
      </p:pic>
      <p:pic>
        <p:nvPicPr>
          <p:cNvPr id="12" name="Immagine 11" descr="Immagine che contiene diagramma, linea, schermata, Parallelo&#10;&#10;Il contenuto generato dall'IA potrebbe non essere corretto.">
            <a:extLst>
              <a:ext uri="{FF2B5EF4-FFF2-40B4-BE49-F238E27FC236}">
                <a16:creationId xmlns:a16="http://schemas.microsoft.com/office/drawing/2014/main" id="{3843EDF3-EFEF-DB47-3D43-675846E90E3B}"/>
              </a:ext>
            </a:extLst>
          </p:cNvPr>
          <p:cNvPicPr>
            <a:picLocks noChangeAspect="1"/>
          </p:cNvPicPr>
          <p:nvPr/>
        </p:nvPicPr>
        <p:blipFill>
          <a:blip r:embed="rId3"/>
          <a:stretch>
            <a:fillRect/>
          </a:stretch>
        </p:blipFill>
        <p:spPr>
          <a:xfrm>
            <a:off x="355923" y="1952183"/>
            <a:ext cx="4711116" cy="2314796"/>
          </a:xfrm>
          <a:prstGeom prst="rect">
            <a:avLst/>
          </a:prstGeom>
        </p:spPr>
      </p:pic>
    </p:spTree>
    <p:extLst>
      <p:ext uri="{BB962C8B-B14F-4D97-AF65-F5344CB8AC3E}">
        <p14:creationId xmlns:p14="http://schemas.microsoft.com/office/powerpoint/2010/main" val="8847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5B17B-85A4-33C4-74D7-7ECB3BACC930}"/>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8DB25DFA-D1F5-33D0-21A4-E9F2B5814D43}"/>
              </a:ext>
            </a:extLst>
          </p:cNvPr>
          <p:cNvSpPr>
            <a:spLocks noGrp="1"/>
          </p:cNvSpPr>
          <p:nvPr>
            <p:ph type="title"/>
          </p:nvPr>
        </p:nvSpPr>
        <p:spPr>
          <a:xfrm>
            <a:off x="1559002" y="261533"/>
            <a:ext cx="6006300" cy="595800"/>
          </a:xfrm>
        </p:spPr>
        <p:txBody>
          <a:bodyPr/>
          <a:lstStyle/>
          <a:p>
            <a:r>
              <a:rPr lang="en-US" sz="4400" dirty="0"/>
              <a:t>Introduction</a:t>
            </a:r>
          </a:p>
        </p:txBody>
      </p:sp>
      <p:sp>
        <p:nvSpPr>
          <p:cNvPr id="5" name="Segnaposto contenuto 7">
            <a:extLst>
              <a:ext uri="{FF2B5EF4-FFF2-40B4-BE49-F238E27FC236}">
                <a16:creationId xmlns:a16="http://schemas.microsoft.com/office/drawing/2014/main" id="{66D7477E-B920-D1D4-7466-BC7D28315F2F}"/>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A QPUF-Based Scheme for Secure and Adaptable Quantum Device Attestation in NISQ Devices </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BE3B2D60-F4D7-485C-4530-054C6B155044}"/>
              </a:ext>
            </a:extLst>
          </p:cNvPr>
          <p:cNvSpPr txBox="1"/>
          <p:nvPr/>
        </p:nvSpPr>
        <p:spPr>
          <a:xfrm>
            <a:off x="238640" y="1291389"/>
            <a:ext cx="4797283" cy="646331"/>
          </a:xfrm>
          <a:prstGeom prst="rect">
            <a:avLst/>
          </a:prstGeom>
          <a:noFill/>
        </p:spPr>
        <p:txBody>
          <a:bodyPr wrap="square" lIns="91440" tIns="45720" rIns="91440" bIns="45720" anchor="t">
            <a:spAutoFit/>
          </a:bodyPr>
          <a:lstStyle/>
          <a:p>
            <a:pPr algn="ctr"/>
            <a:r>
              <a:rPr lang="en-GB" sz="1800" dirty="0">
                <a:latin typeface="Barlow Semi Condensed"/>
              </a:rPr>
              <a:t>Scenario: </a:t>
            </a:r>
            <a:r>
              <a:rPr lang="en-GB" sz="1800" b="1" dirty="0">
                <a:latin typeface="Barlow Semi Condensed"/>
              </a:rPr>
              <a:t>Clients request computational tasks </a:t>
            </a:r>
            <a:r>
              <a:rPr lang="en-GB" sz="1800" dirty="0">
                <a:latin typeface="Barlow Semi Condensed"/>
              </a:rPr>
              <a:t>to quantum service providers</a:t>
            </a:r>
          </a:p>
        </p:txBody>
      </p:sp>
      <p:cxnSp>
        <p:nvCxnSpPr>
          <p:cNvPr id="83" name="Connettore 7 82">
            <a:extLst>
              <a:ext uri="{FF2B5EF4-FFF2-40B4-BE49-F238E27FC236}">
                <a16:creationId xmlns:a16="http://schemas.microsoft.com/office/drawing/2014/main" id="{46CC0873-A4C4-28ED-1117-D5967D6BD2E3}"/>
              </a:ext>
            </a:extLst>
          </p:cNvPr>
          <p:cNvCxnSpPr>
            <a:cxnSpLocks/>
          </p:cNvCxnSpPr>
          <p:nvPr/>
        </p:nvCxnSpPr>
        <p:spPr>
          <a:xfrm rot="16200000" flipH="1">
            <a:off x="2298247" y="191847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AF59BBAC-33F8-CB0B-894B-0516982BFDD3}"/>
              </a:ext>
            </a:extLst>
          </p:cNvPr>
          <p:cNvCxnSpPr>
            <a:cxnSpLocks/>
          </p:cNvCxnSpPr>
          <p:nvPr/>
        </p:nvCxnSpPr>
        <p:spPr>
          <a:xfrm rot="5400000">
            <a:off x="2137845" y="295340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9BDBA3F3-F9E3-DD0C-C13F-A8A9481D36AD}"/>
              </a:ext>
            </a:extLst>
          </p:cNvPr>
          <p:cNvSpPr txBox="1"/>
          <p:nvPr/>
        </p:nvSpPr>
        <p:spPr>
          <a:xfrm>
            <a:off x="402988" y="3490600"/>
            <a:ext cx="4159162" cy="1200329"/>
          </a:xfrm>
          <a:prstGeom prst="rect">
            <a:avLst/>
          </a:prstGeom>
          <a:noFill/>
        </p:spPr>
        <p:txBody>
          <a:bodyPr wrap="square" lIns="91440" tIns="45720" rIns="91440" bIns="45720" anchor="t">
            <a:spAutoFit/>
          </a:bodyPr>
          <a:lstStyle/>
          <a:p>
            <a:pPr algn="ctr"/>
            <a:r>
              <a:rPr lang="en-GB" sz="1800" dirty="0">
                <a:latin typeface="Barlow Semi Condensed"/>
              </a:rPr>
              <a:t>A quantum service provider could potentially </a:t>
            </a:r>
            <a:r>
              <a:rPr lang="en-GB" sz="1800" b="1" dirty="0">
                <a:latin typeface="Barlow Semi Condensed"/>
              </a:rPr>
              <a:t>substitute</a:t>
            </a:r>
            <a:r>
              <a:rPr lang="en-GB" sz="1800" dirty="0">
                <a:latin typeface="Barlow Semi Condensed"/>
              </a:rPr>
              <a:t> the requested high-performance quantum device </a:t>
            </a:r>
            <a:r>
              <a:rPr lang="en-GB" sz="1800" b="1" dirty="0">
                <a:latin typeface="Barlow Semi Condensed"/>
              </a:rPr>
              <a:t>with a cheaper</a:t>
            </a:r>
            <a:r>
              <a:rPr lang="en-GB" sz="1800" dirty="0">
                <a:latin typeface="Barlow Semi Condensed"/>
              </a:rPr>
              <a:t>, less capable </a:t>
            </a:r>
            <a:r>
              <a:rPr lang="en-GB" sz="1800" b="1" dirty="0">
                <a:latin typeface="Barlow Semi Condensed"/>
              </a:rPr>
              <a:t>system</a:t>
            </a:r>
            <a:r>
              <a:rPr lang="en-GB" sz="1800" dirty="0">
                <a:latin typeface="Barlow Semi Condensed"/>
              </a:rPr>
              <a:t>.</a:t>
            </a:r>
          </a:p>
        </p:txBody>
      </p:sp>
      <p:sp>
        <p:nvSpPr>
          <p:cNvPr id="2" name="CasellaDiTesto 1">
            <a:extLst>
              <a:ext uri="{FF2B5EF4-FFF2-40B4-BE49-F238E27FC236}">
                <a16:creationId xmlns:a16="http://schemas.microsoft.com/office/drawing/2014/main" id="{1894CC6A-97A1-3304-72D7-85BE1C0A0F3F}"/>
              </a:ext>
            </a:extLst>
          </p:cNvPr>
          <p:cNvSpPr txBox="1"/>
          <p:nvPr/>
        </p:nvSpPr>
        <p:spPr>
          <a:xfrm>
            <a:off x="431700" y="2229621"/>
            <a:ext cx="4256133" cy="923330"/>
          </a:xfrm>
          <a:prstGeom prst="rect">
            <a:avLst/>
          </a:prstGeom>
          <a:noFill/>
        </p:spPr>
        <p:txBody>
          <a:bodyPr wrap="square" lIns="91440" tIns="45720" rIns="91440" bIns="45720" anchor="t">
            <a:spAutoFit/>
          </a:bodyPr>
          <a:lstStyle/>
          <a:p>
            <a:pPr algn="ctr"/>
            <a:r>
              <a:rPr lang="en-GB" sz="1800" dirty="0">
                <a:latin typeface="Barlow Semi Condensed"/>
              </a:rPr>
              <a:t>They must be assured that the device executing their requested computations </a:t>
            </a:r>
            <a:r>
              <a:rPr lang="en-GB" sz="1800" b="1" dirty="0">
                <a:latin typeface="Barlow Semi Condensed"/>
              </a:rPr>
              <a:t>matches the one specified</a:t>
            </a:r>
            <a:endParaRPr lang="it-IT" sz="2800" b="1" dirty="0"/>
          </a:p>
        </p:txBody>
      </p:sp>
      <p:pic>
        <p:nvPicPr>
          <p:cNvPr id="7" name="Immagine 6" descr="Immagine che contiene schermata, Blu intenso, Blu elettrico, blu&#10;&#10;Il contenuto generato dall'IA potrebbe non essere corretto.">
            <a:extLst>
              <a:ext uri="{FF2B5EF4-FFF2-40B4-BE49-F238E27FC236}">
                <a16:creationId xmlns:a16="http://schemas.microsoft.com/office/drawing/2014/main" id="{B7CD7032-AAE3-1A6B-8C21-076174F327B0}"/>
              </a:ext>
            </a:extLst>
          </p:cNvPr>
          <p:cNvPicPr>
            <a:picLocks noChangeAspect="1"/>
          </p:cNvPicPr>
          <p:nvPr/>
        </p:nvPicPr>
        <p:blipFill>
          <a:blip r:embed="rId3"/>
          <a:stretch>
            <a:fillRect/>
          </a:stretch>
        </p:blipFill>
        <p:spPr>
          <a:xfrm>
            <a:off x="4883387" y="1799962"/>
            <a:ext cx="3857625" cy="2571750"/>
          </a:xfrm>
          <a:prstGeom prst="rect">
            <a:avLst/>
          </a:prstGeom>
        </p:spPr>
      </p:pic>
    </p:spTree>
    <p:extLst>
      <p:ext uri="{BB962C8B-B14F-4D97-AF65-F5344CB8AC3E}">
        <p14:creationId xmlns:p14="http://schemas.microsoft.com/office/powerpoint/2010/main" val="233473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513F-81A2-4232-7D41-24E656F85CB7}"/>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B64BEBA5-0E22-0FF1-7D83-5D175A76196D}"/>
              </a:ext>
            </a:extLst>
          </p:cNvPr>
          <p:cNvSpPr>
            <a:spLocks noGrp="1"/>
          </p:cNvSpPr>
          <p:nvPr>
            <p:ph type="title"/>
          </p:nvPr>
        </p:nvSpPr>
        <p:spPr>
          <a:xfrm>
            <a:off x="1559002" y="261533"/>
            <a:ext cx="6006300" cy="595800"/>
          </a:xfrm>
        </p:spPr>
        <p:txBody>
          <a:bodyPr/>
          <a:lstStyle/>
          <a:p>
            <a:r>
              <a:rPr lang="en-US" sz="4400" dirty="0"/>
              <a:t>Challenges</a:t>
            </a:r>
          </a:p>
        </p:txBody>
      </p:sp>
      <p:sp>
        <p:nvSpPr>
          <p:cNvPr id="5" name="Segnaposto contenuto 7">
            <a:extLst>
              <a:ext uri="{FF2B5EF4-FFF2-40B4-BE49-F238E27FC236}">
                <a16:creationId xmlns:a16="http://schemas.microsoft.com/office/drawing/2014/main" id="{7A4F16E7-AF0B-B020-9560-5E19E77CBD5B}"/>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rgbClr val="494949"/>
                </a:solidFill>
              </a:rPr>
              <a:t>A QPUF-Based Scheme for Secure and Adaptable Quantum Device Attestation in NISQ Devices </a:t>
            </a:r>
            <a:r>
              <a:rPr lang="it-IT" sz="1000" dirty="0"/>
              <a:t>– Franco Cirillo– fracirillo@unisa.it</a:t>
            </a:r>
            <a:endParaRPr lang="it-IT" dirty="0"/>
          </a:p>
        </p:txBody>
      </p:sp>
      <p:sp>
        <p:nvSpPr>
          <p:cNvPr id="77" name="CasellaDiTesto 76">
            <a:extLst>
              <a:ext uri="{FF2B5EF4-FFF2-40B4-BE49-F238E27FC236}">
                <a16:creationId xmlns:a16="http://schemas.microsoft.com/office/drawing/2014/main" id="{3DF840E3-E0D1-E7F6-514F-D10C6E09D73F}"/>
              </a:ext>
            </a:extLst>
          </p:cNvPr>
          <p:cNvSpPr txBox="1"/>
          <p:nvPr/>
        </p:nvSpPr>
        <p:spPr>
          <a:xfrm>
            <a:off x="238640" y="1291389"/>
            <a:ext cx="4797283" cy="646331"/>
          </a:xfrm>
          <a:prstGeom prst="rect">
            <a:avLst/>
          </a:prstGeom>
          <a:noFill/>
        </p:spPr>
        <p:txBody>
          <a:bodyPr wrap="square" lIns="91440" tIns="45720" rIns="91440" bIns="45720" anchor="t">
            <a:spAutoFit/>
          </a:bodyPr>
          <a:lstStyle/>
          <a:p>
            <a:pPr algn="ctr"/>
            <a:r>
              <a:rPr lang="en-GB" sz="1800" b="1" dirty="0">
                <a:latin typeface="Barlow Semi Condensed"/>
              </a:rPr>
              <a:t>Traditional attestation methods </a:t>
            </a:r>
            <a:r>
              <a:rPr lang="en-GB" sz="1800" dirty="0">
                <a:latin typeface="Barlow Semi Condensed"/>
              </a:rPr>
              <a:t>rely on securely storing </a:t>
            </a:r>
            <a:r>
              <a:rPr lang="en-GB" sz="1800" b="1" dirty="0">
                <a:latin typeface="Barlow Semi Condensed"/>
              </a:rPr>
              <a:t>cryptographic keys</a:t>
            </a:r>
            <a:r>
              <a:rPr lang="en-GB" sz="1800" dirty="0">
                <a:latin typeface="Barlow Semi Condensed"/>
              </a:rPr>
              <a:t> or </a:t>
            </a:r>
            <a:r>
              <a:rPr lang="en-GB" sz="1800" b="1" dirty="0">
                <a:latin typeface="Barlow Semi Condensed"/>
              </a:rPr>
              <a:t>certificates</a:t>
            </a:r>
            <a:endParaRPr lang="en-GB" sz="1800" dirty="0">
              <a:latin typeface="Barlow Semi Condensed"/>
            </a:endParaRPr>
          </a:p>
        </p:txBody>
      </p:sp>
      <p:cxnSp>
        <p:nvCxnSpPr>
          <p:cNvPr id="83" name="Connettore 7 82">
            <a:extLst>
              <a:ext uri="{FF2B5EF4-FFF2-40B4-BE49-F238E27FC236}">
                <a16:creationId xmlns:a16="http://schemas.microsoft.com/office/drawing/2014/main" id="{E2C000E4-D195-83A0-8D59-A5DA149CB181}"/>
              </a:ext>
            </a:extLst>
          </p:cNvPr>
          <p:cNvCxnSpPr>
            <a:cxnSpLocks/>
          </p:cNvCxnSpPr>
          <p:nvPr/>
        </p:nvCxnSpPr>
        <p:spPr>
          <a:xfrm rot="16200000" flipH="1">
            <a:off x="2298247" y="1918470"/>
            <a:ext cx="267575" cy="407968"/>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84" name="Connettore 7 83">
            <a:extLst>
              <a:ext uri="{FF2B5EF4-FFF2-40B4-BE49-F238E27FC236}">
                <a16:creationId xmlns:a16="http://schemas.microsoft.com/office/drawing/2014/main" id="{6100AF0B-1AFE-99CE-728B-039EF1262A35}"/>
              </a:ext>
            </a:extLst>
          </p:cNvPr>
          <p:cNvCxnSpPr>
            <a:cxnSpLocks/>
          </p:cNvCxnSpPr>
          <p:nvPr/>
        </p:nvCxnSpPr>
        <p:spPr>
          <a:xfrm rot="5400000">
            <a:off x="2137845" y="2953407"/>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ED623157-1D60-2A05-9B6C-1627C13D8335}"/>
              </a:ext>
            </a:extLst>
          </p:cNvPr>
          <p:cNvSpPr txBox="1"/>
          <p:nvPr/>
        </p:nvSpPr>
        <p:spPr>
          <a:xfrm>
            <a:off x="431700" y="2229621"/>
            <a:ext cx="4256133" cy="923330"/>
          </a:xfrm>
          <a:prstGeom prst="rect">
            <a:avLst/>
          </a:prstGeom>
          <a:noFill/>
        </p:spPr>
        <p:txBody>
          <a:bodyPr wrap="square" lIns="91440" tIns="45720" rIns="91440" bIns="45720" anchor="t">
            <a:spAutoFit/>
          </a:bodyPr>
          <a:lstStyle/>
          <a:p>
            <a:pPr algn="ctr"/>
            <a:r>
              <a:rPr lang="en-GB" sz="1800" dirty="0">
                <a:latin typeface="Barlow Semi Condensed"/>
              </a:rPr>
              <a:t>Quantum computers are characterized by their </a:t>
            </a:r>
            <a:r>
              <a:rPr lang="en-GB" sz="1800" b="1" dirty="0">
                <a:latin typeface="Barlow Semi Condensed"/>
              </a:rPr>
              <a:t>underlying physical implementations</a:t>
            </a:r>
            <a:r>
              <a:rPr lang="en-GB" sz="1800" dirty="0">
                <a:latin typeface="Barlow Semi Condensed"/>
              </a:rPr>
              <a:t>, which </a:t>
            </a:r>
            <a:r>
              <a:rPr lang="en-GB" sz="1800" b="1" dirty="0">
                <a:latin typeface="Barlow Semi Condensed"/>
              </a:rPr>
              <a:t>vary significantly </a:t>
            </a:r>
            <a:r>
              <a:rPr lang="en-GB" sz="1800" dirty="0">
                <a:latin typeface="Barlow Semi Condensed"/>
              </a:rPr>
              <a:t>across providers</a:t>
            </a:r>
            <a:endParaRPr lang="it-IT" sz="2800" b="1" dirty="0"/>
          </a:p>
        </p:txBody>
      </p:sp>
      <p:sp>
        <p:nvSpPr>
          <p:cNvPr id="3" name="CasellaDiTesto 2">
            <a:extLst>
              <a:ext uri="{FF2B5EF4-FFF2-40B4-BE49-F238E27FC236}">
                <a16:creationId xmlns:a16="http://schemas.microsoft.com/office/drawing/2014/main" id="{87B93DE8-1B43-D061-B782-01D8CC68B01A}"/>
              </a:ext>
            </a:extLst>
          </p:cNvPr>
          <p:cNvSpPr txBox="1"/>
          <p:nvPr/>
        </p:nvSpPr>
        <p:spPr>
          <a:xfrm>
            <a:off x="431699" y="3481313"/>
            <a:ext cx="4256133" cy="1477328"/>
          </a:xfrm>
          <a:prstGeom prst="rect">
            <a:avLst/>
          </a:prstGeom>
          <a:noFill/>
        </p:spPr>
        <p:txBody>
          <a:bodyPr wrap="square" lIns="91440" tIns="45720" rIns="91440" bIns="45720" anchor="t">
            <a:spAutoFit/>
          </a:bodyPr>
          <a:lstStyle/>
          <a:p>
            <a:pPr algn="ctr"/>
            <a:r>
              <a:rPr lang="en-GB" sz="1800" b="1" dirty="0">
                <a:latin typeface="Barlow Semi Condensed"/>
              </a:rPr>
              <a:t>Difficulty</a:t>
            </a:r>
            <a:r>
              <a:rPr lang="en-GB" sz="1800" dirty="0">
                <a:latin typeface="Barlow Semi Condensed"/>
              </a:rPr>
              <a:t> of developing a </a:t>
            </a:r>
            <a:r>
              <a:rPr lang="en-GB" sz="1800" b="1" dirty="0">
                <a:latin typeface="Barlow Semi Condensed"/>
              </a:rPr>
              <a:t>universal attestation mechanism </a:t>
            </a:r>
            <a:r>
              <a:rPr lang="en-GB" sz="1800" dirty="0">
                <a:latin typeface="Barlow Semi Condensed"/>
              </a:rPr>
              <a:t>capable of reliably verifying devices from </a:t>
            </a:r>
            <a:r>
              <a:rPr lang="en-GB" sz="1800" b="1" dirty="0">
                <a:latin typeface="Barlow Semi Condensed"/>
              </a:rPr>
              <a:t>heterogeneous providers</a:t>
            </a:r>
            <a:r>
              <a:rPr lang="en-GB" sz="1800" dirty="0">
                <a:latin typeface="Barlow Semi Condensed"/>
              </a:rPr>
              <a:t>. </a:t>
            </a:r>
          </a:p>
          <a:p>
            <a:pPr algn="ctr"/>
            <a:endParaRPr lang="en-GB" sz="1800" dirty="0">
              <a:latin typeface="Barlow Semi Condensed"/>
            </a:endParaRPr>
          </a:p>
        </p:txBody>
      </p:sp>
      <p:pic>
        <p:nvPicPr>
          <p:cNvPr id="6" name="Picture 2" descr="SecureAuth unveils new end-to-end access and authentication solution | CSO  Online">
            <a:extLst>
              <a:ext uri="{FF2B5EF4-FFF2-40B4-BE49-F238E27FC236}">
                <a16:creationId xmlns:a16="http://schemas.microsoft.com/office/drawing/2014/main" id="{A98F79BB-6B3F-1C44-724A-4CCD2B20E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02" y="1641414"/>
            <a:ext cx="3804758" cy="253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6EF26-DADA-7C2D-CE87-A1D28D28668E}"/>
            </a:ext>
          </a:extLst>
        </p:cNvPr>
        <p:cNvGrpSpPr/>
        <p:nvPr/>
      </p:nvGrpSpPr>
      <p:grpSpPr>
        <a:xfrm>
          <a:off x="0" y="0"/>
          <a:ext cx="0" cy="0"/>
          <a:chOff x="0" y="0"/>
          <a:chExt cx="0" cy="0"/>
        </a:xfrm>
      </p:grpSpPr>
      <p:sp>
        <p:nvSpPr>
          <p:cNvPr id="24" name="Titolo 23">
            <a:extLst>
              <a:ext uri="{FF2B5EF4-FFF2-40B4-BE49-F238E27FC236}">
                <a16:creationId xmlns:a16="http://schemas.microsoft.com/office/drawing/2014/main" id="{EC97E2D6-4463-ECF0-5670-385FAEDFF14D}"/>
              </a:ext>
            </a:extLst>
          </p:cNvPr>
          <p:cNvSpPr>
            <a:spLocks noGrp="1"/>
          </p:cNvSpPr>
          <p:nvPr>
            <p:ph type="title"/>
          </p:nvPr>
        </p:nvSpPr>
        <p:spPr>
          <a:xfrm>
            <a:off x="320539" y="168204"/>
            <a:ext cx="8626288" cy="595800"/>
          </a:xfrm>
        </p:spPr>
        <p:txBody>
          <a:bodyPr/>
          <a:lstStyle/>
          <a:p>
            <a:r>
              <a:rPr lang="it-IT" sz="3600" dirty="0"/>
              <a:t>Quantum </a:t>
            </a:r>
            <a:r>
              <a:rPr lang="it-IT" sz="3600" dirty="0" err="1"/>
              <a:t>Physical</a:t>
            </a:r>
            <a:r>
              <a:rPr lang="it-IT" sz="3600" dirty="0"/>
              <a:t> </a:t>
            </a:r>
            <a:r>
              <a:rPr lang="it-IT" sz="3600" dirty="0" err="1"/>
              <a:t>Unclonable</a:t>
            </a:r>
            <a:r>
              <a:rPr lang="it-IT" sz="3600" dirty="0"/>
              <a:t> </a:t>
            </a:r>
            <a:br>
              <a:rPr lang="it-IT" sz="3600" dirty="0"/>
            </a:br>
            <a:r>
              <a:rPr lang="it-IT" sz="3600" dirty="0" err="1"/>
              <a:t>Functions</a:t>
            </a:r>
            <a:r>
              <a:rPr lang="it-IT" sz="3600" dirty="0"/>
              <a:t> (</a:t>
            </a:r>
            <a:r>
              <a:rPr lang="it-IT" sz="3600" dirty="0" err="1"/>
              <a:t>QPUFs</a:t>
            </a:r>
            <a:r>
              <a:rPr lang="it-IT" sz="3600" dirty="0"/>
              <a:t>)</a:t>
            </a:r>
          </a:p>
        </p:txBody>
      </p:sp>
      <p:pic>
        <p:nvPicPr>
          <p:cNvPr id="1026" name="Picture 2" descr="Physical Unclonable Function: A Hardware Fingerprinting Solution |  SpringerLink">
            <a:extLst>
              <a:ext uri="{FF2B5EF4-FFF2-40B4-BE49-F238E27FC236}">
                <a16:creationId xmlns:a16="http://schemas.microsoft.com/office/drawing/2014/main" id="{A61B1A00-8E12-A2BB-7E21-8A9FB11F4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310" y="2242276"/>
            <a:ext cx="2654517" cy="1774845"/>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7">
            <a:extLst>
              <a:ext uri="{FF2B5EF4-FFF2-40B4-BE49-F238E27FC236}">
                <a16:creationId xmlns:a16="http://schemas.microsoft.com/office/drawing/2014/main" id="{E81EFDA5-3D4A-8C44-4528-35042D5CA44A}"/>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11" name="CasellaDiTesto 10">
            <a:extLst>
              <a:ext uri="{FF2B5EF4-FFF2-40B4-BE49-F238E27FC236}">
                <a16:creationId xmlns:a16="http://schemas.microsoft.com/office/drawing/2014/main" id="{85E92D0A-AC50-D97A-6F43-9CDDC5F74D3C}"/>
              </a:ext>
            </a:extLst>
          </p:cNvPr>
          <p:cNvSpPr txBox="1"/>
          <p:nvPr/>
        </p:nvSpPr>
        <p:spPr>
          <a:xfrm>
            <a:off x="302853" y="1372924"/>
            <a:ext cx="8195096" cy="646331"/>
          </a:xfrm>
          <a:prstGeom prst="rect">
            <a:avLst/>
          </a:prstGeom>
          <a:noFill/>
        </p:spPr>
        <p:txBody>
          <a:bodyPr wrap="square">
            <a:spAutoFit/>
          </a:bodyPr>
          <a:lstStyle/>
          <a:p>
            <a:r>
              <a:rPr lang="it-IT" sz="1800" dirty="0">
                <a:latin typeface="Barlow Semi Condensed" panose="00000506000000000000" pitchFamily="2" charset="0"/>
              </a:rPr>
              <a:t>Quantum </a:t>
            </a:r>
            <a:r>
              <a:rPr lang="it-IT" sz="1800" dirty="0" err="1">
                <a:latin typeface="Barlow Semi Condensed" panose="00000506000000000000" pitchFamily="2" charset="0"/>
              </a:rPr>
              <a:t>Physical</a:t>
            </a:r>
            <a:r>
              <a:rPr lang="it-IT" sz="1800" dirty="0">
                <a:latin typeface="Barlow Semi Condensed" panose="00000506000000000000" pitchFamily="2" charset="0"/>
              </a:rPr>
              <a:t> </a:t>
            </a:r>
            <a:r>
              <a:rPr lang="it-IT" sz="1800" dirty="0" err="1">
                <a:latin typeface="Barlow Semi Condensed" panose="00000506000000000000" pitchFamily="2" charset="0"/>
              </a:rPr>
              <a:t>Unclonable</a:t>
            </a:r>
            <a:r>
              <a:rPr lang="it-IT" sz="1800" dirty="0">
                <a:latin typeface="Barlow Semi Condensed" panose="00000506000000000000" pitchFamily="2" charset="0"/>
              </a:rPr>
              <a:t> </a:t>
            </a:r>
            <a:r>
              <a:rPr lang="it-IT" sz="1800" dirty="0" err="1">
                <a:latin typeface="Barlow Semi Condensed" panose="00000506000000000000" pitchFamily="2" charset="0"/>
              </a:rPr>
              <a:t>Functions</a:t>
            </a:r>
            <a:r>
              <a:rPr lang="it-IT" sz="1800" dirty="0">
                <a:latin typeface="Barlow Semi Condensed" panose="00000506000000000000" pitchFamily="2" charset="0"/>
              </a:rPr>
              <a:t> (</a:t>
            </a:r>
            <a:r>
              <a:rPr lang="it-IT" sz="1800" b="1" dirty="0" err="1">
                <a:latin typeface="Barlow Semi Condensed" panose="00000506000000000000" pitchFamily="2" charset="0"/>
              </a:rPr>
              <a:t>QPUFs</a:t>
            </a:r>
            <a:r>
              <a:rPr lang="it-IT" sz="1800" dirty="0">
                <a:latin typeface="Barlow Semi Condensed" panose="00000506000000000000" pitchFamily="2" charset="0"/>
              </a:rPr>
              <a:t>) </a:t>
            </a:r>
            <a:r>
              <a:rPr lang="it-IT" sz="1800" dirty="0" err="1">
                <a:latin typeface="Barlow Semi Condensed" panose="00000506000000000000" pitchFamily="2" charset="0"/>
              </a:rPr>
              <a:t>offer</a:t>
            </a:r>
            <a:r>
              <a:rPr lang="it-IT" sz="1800" dirty="0">
                <a:latin typeface="Barlow Semi Condensed" panose="00000506000000000000" pitchFamily="2" charset="0"/>
              </a:rPr>
              <a:t> a </a:t>
            </a:r>
            <a:r>
              <a:rPr lang="it-IT" sz="1800" dirty="0" err="1">
                <a:latin typeface="Barlow Semi Condensed" panose="00000506000000000000" pitchFamily="2" charset="0"/>
              </a:rPr>
              <a:t>promising</a:t>
            </a:r>
            <a:r>
              <a:rPr lang="it-IT" sz="1800" dirty="0">
                <a:latin typeface="Barlow Semi Condensed" panose="00000506000000000000" pitchFamily="2" charset="0"/>
              </a:rPr>
              <a:t> </a:t>
            </a:r>
            <a:r>
              <a:rPr lang="it-IT" sz="1800" dirty="0" err="1">
                <a:latin typeface="Barlow Semi Condensed" panose="00000506000000000000" pitchFamily="2" charset="0"/>
              </a:rPr>
              <a:t>solution</a:t>
            </a:r>
            <a:r>
              <a:rPr lang="it-IT" sz="1800" dirty="0">
                <a:latin typeface="Barlow Semi Condensed" panose="00000506000000000000" pitchFamily="2" charset="0"/>
              </a:rPr>
              <a:t> for quantum device </a:t>
            </a:r>
            <a:r>
              <a:rPr lang="it-IT" sz="1800" dirty="0" err="1">
                <a:latin typeface="Barlow Semi Condensed" panose="00000506000000000000" pitchFamily="2" charset="0"/>
              </a:rPr>
              <a:t>attestation</a:t>
            </a:r>
            <a:r>
              <a:rPr lang="it-IT" sz="1800" dirty="0">
                <a:latin typeface="Barlow Semi Condensed" panose="00000506000000000000" pitchFamily="2" charset="0"/>
              </a:rPr>
              <a:t> by </a:t>
            </a:r>
            <a:r>
              <a:rPr lang="it-IT" sz="1800" b="1" dirty="0" err="1">
                <a:latin typeface="Barlow Semi Condensed" panose="00000506000000000000" pitchFamily="2" charset="0"/>
              </a:rPr>
              <a:t>exploiting</a:t>
            </a:r>
            <a:r>
              <a:rPr lang="it-IT" sz="1800" dirty="0">
                <a:latin typeface="Barlow Semi Condensed" panose="00000506000000000000" pitchFamily="2" charset="0"/>
              </a:rPr>
              <a:t> the </a:t>
            </a:r>
            <a:r>
              <a:rPr lang="it-IT" sz="1800" b="1" dirty="0" err="1">
                <a:latin typeface="Barlow Semi Condensed" panose="00000506000000000000" pitchFamily="2" charset="0"/>
              </a:rPr>
              <a:t>inherent</a:t>
            </a:r>
            <a:r>
              <a:rPr lang="it-IT" sz="1800" b="1" dirty="0">
                <a:latin typeface="Barlow Semi Condensed" panose="00000506000000000000" pitchFamily="2" charset="0"/>
              </a:rPr>
              <a:t> </a:t>
            </a:r>
            <a:r>
              <a:rPr lang="it-IT" sz="1800" b="1" dirty="0" err="1">
                <a:latin typeface="Barlow Semi Condensed" panose="00000506000000000000" pitchFamily="2" charset="0"/>
              </a:rPr>
              <a:t>errors</a:t>
            </a:r>
            <a:r>
              <a:rPr lang="it-IT" sz="1800" b="1" dirty="0">
                <a:latin typeface="Barlow Semi Condensed" panose="00000506000000000000" pitchFamily="2" charset="0"/>
              </a:rPr>
              <a:t> </a:t>
            </a:r>
            <a:r>
              <a:rPr lang="it-IT" sz="1800" dirty="0">
                <a:latin typeface="Barlow Semi Condensed" panose="00000506000000000000" pitchFamily="2" charset="0"/>
              </a:rPr>
              <a:t>and </a:t>
            </a:r>
            <a:r>
              <a:rPr lang="it-IT" sz="1800" dirty="0" err="1">
                <a:latin typeface="Barlow Semi Condensed" panose="00000506000000000000" pitchFamily="2" charset="0"/>
              </a:rPr>
              <a:t>imperfections</a:t>
            </a:r>
            <a:r>
              <a:rPr lang="it-IT" sz="1800" dirty="0">
                <a:latin typeface="Barlow Semi Condensed" panose="00000506000000000000" pitchFamily="2" charset="0"/>
              </a:rPr>
              <a:t> of </a:t>
            </a:r>
            <a:r>
              <a:rPr lang="it-IT" sz="1800" b="1" dirty="0">
                <a:latin typeface="Barlow Semi Condensed" panose="00000506000000000000" pitchFamily="2" charset="0"/>
              </a:rPr>
              <a:t>NISQ devices</a:t>
            </a:r>
            <a:r>
              <a:rPr lang="it-IT" sz="1800" dirty="0">
                <a:latin typeface="Barlow Semi Condensed" panose="00000506000000000000" pitchFamily="2" charset="0"/>
              </a:rPr>
              <a:t>.</a:t>
            </a:r>
          </a:p>
        </p:txBody>
      </p:sp>
      <p:sp>
        <p:nvSpPr>
          <p:cNvPr id="14" name="CasellaDiTesto 13">
            <a:extLst>
              <a:ext uri="{FF2B5EF4-FFF2-40B4-BE49-F238E27FC236}">
                <a16:creationId xmlns:a16="http://schemas.microsoft.com/office/drawing/2014/main" id="{D58CA358-01BE-C80C-99B3-782FD941E3CE}"/>
              </a:ext>
            </a:extLst>
          </p:cNvPr>
          <p:cNvSpPr txBox="1"/>
          <p:nvPr/>
        </p:nvSpPr>
        <p:spPr>
          <a:xfrm>
            <a:off x="320539" y="2406299"/>
            <a:ext cx="5571993" cy="1754326"/>
          </a:xfrm>
          <a:prstGeom prst="rect">
            <a:avLst/>
          </a:prstGeom>
          <a:noFill/>
        </p:spPr>
        <p:txBody>
          <a:bodyPr wrap="square">
            <a:spAutoFit/>
          </a:bodyPr>
          <a:lstStyle/>
          <a:p>
            <a:r>
              <a:rPr lang="en-GB" sz="1800" dirty="0">
                <a:latin typeface="Barlow Semi Condensed" panose="00000506000000000000" pitchFamily="2" charset="0"/>
              </a:rPr>
              <a:t>Using the </a:t>
            </a:r>
            <a:r>
              <a:rPr lang="en-GB" sz="1800" b="1" dirty="0">
                <a:latin typeface="Barlow Semi Condensed" panose="00000506000000000000" pitchFamily="2" charset="0"/>
              </a:rPr>
              <a:t>Challenge-Response paradigm</a:t>
            </a:r>
            <a:r>
              <a:rPr lang="en-GB" sz="1800" dirty="0">
                <a:latin typeface="Barlow Semi Condensed" panose="00000506000000000000" pitchFamily="2" charset="0"/>
              </a:rPr>
              <a:t>, a challenge is presented to the quantum device, and the device generates a response based on its </a:t>
            </a:r>
            <a:r>
              <a:rPr lang="en-GB" sz="1800" b="1" dirty="0">
                <a:latin typeface="Barlow Semi Condensed" panose="00000506000000000000" pitchFamily="2" charset="0"/>
              </a:rPr>
              <a:t>unique quantum errors</a:t>
            </a:r>
            <a:r>
              <a:rPr lang="en-GB" sz="1800" dirty="0">
                <a:latin typeface="Barlow Semi Condensed" panose="00000506000000000000" pitchFamily="2" charset="0"/>
              </a:rPr>
              <a:t>. </a:t>
            </a:r>
          </a:p>
          <a:p>
            <a:endParaRPr lang="en-GB" sz="1800" dirty="0">
              <a:latin typeface="Barlow Semi Condensed" panose="00000506000000000000" pitchFamily="2" charset="0"/>
            </a:endParaRPr>
          </a:p>
          <a:p>
            <a:r>
              <a:rPr lang="en-GB" sz="1800" dirty="0">
                <a:latin typeface="Barlow Semi Condensed" panose="00000506000000000000" pitchFamily="2" charset="0"/>
              </a:rPr>
              <a:t>This response can then be used to </a:t>
            </a:r>
            <a:r>
              <a:rPr lang="en-GB" sz="1800" dirty="0" err="1">
                <a:latin typeface="Barlow Semi Condensed" panose="00000506000000000000" pitchFamily="2" charset="0"/>
              </a:rPr>
              <a:t>attestate</a:t>
            </a:r>
            <a:r>
              <a:rPr lang="en-GB" sz="1800" dirty="0">
                <a:latin typeface="Barlow Semi Condensed" panose="00000506000000000000" pitchFamily="2" charset="0"/>
              </a:rPr>
              <a:t> the device and verify its integrity within a secure system.</a:t>
            </a:r>
          </a:p>
        </p:txBody>
      </p:sp>
    </p:spTree>
    <p:extLst>
      <p:ext uri="{BB962C8B-B14F-4D97-AF65-F5344CB8AC3E}">
        <p14:creationId xmlns:p14="http://schemas.microsoft.com/office/powerpoint/2010/main" val="2557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177253"/>
            <a:ext cx="6177261" cy="595800"/>
          </a:xfrm>
        </p:spPr>
        <p:txBody>
          <a:bodyPr/>
          <a:lstStyle/>
          <a:p>
            <a:r>
              <a:rPr lang="en-GB" sz="3200" dirty="0"/>
              <a:t>State of the Art: </a:t>
            </a:r>
            <a:br>
              <a:rPr lang="en-GB" sz="3200" dirty="0"/>
            </a:br>
            <a:r>
              <a:rPr lang="en-GB" sz="3200" dirty="0"/>
              <a:t>Limitations and Challenges</a:t>
            </a:r>
            <a:endParaRPr lang="it-IT" sz="32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1071314" y="1620376"/>
            <a:ext cx="6821402" cy="646331"/>
          </a:xfrm>
          <a:prstGeom prst="rect">
            <a:avLst/>
          </a:prstGeom>
          <a:noFill/>
        </p:spPr>
        <p:txBody>
          <a:bodyPr wrap="square">
            <a:spAutoFit/>
          </a:bodyPr>
          <a:lstStyle/>
          <a:p>
            <a:pPr algn="ctr"/>
            <a:r>
              <a:rPr lang="en-GB" sz="1800" dirty="0">
                <a:latin typeface="Barlow Semi Condensed" panose="00000506000000000000" pitchFamily="2" charset="0"/>
              </a:rPr>
              <a:t>Many studies are </a:t>
            </a:r>
            <a:r>
              <a:rPr lang="en-GB" sz="1800" b="1" dirty="0">
                <a:latin typeface="Barlow Semi Condensed" panose="00000506000000000000" pitchFamily="2" charset="0"/>
              </a:rPr>
              <a:t>purely theoretical</a:t>
            </a:r>
            <a:r>
              <a:rPr lang="en-GB" sz="1800" dirty="0">
                <a:latin typeface="Barlow Semi Condensed" panose="00000506000000000000" pitchFamily="2" charset="0"/>
              </a:rPr>
              <a:t>, without proposing practical methods or concrete implementations.</a:t>
            </a:r>
            <a:endParaRPr lang="it-IT" sz="1800" dirty="0">
              <a:latin typeface="Barlow Semi Condensed" panose="00000506000000000000" pitchFamily="2" charset="0"/>
            </a:endParaRP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9" name="CasellaDiTesto 8">
            <a:extLst>
              <a:ext uri="{FF2B5EF4-FFF2-40B4-BE49-F238E27FC236}">
                <a16:creationId xmlns:a16="http://schemas.microsoft.com/office/drawing/2014/main" id="{7C092210-A3CD-1358-E661-DE06321E0D67}"/>
              </a:ext>
            </a:extLst>
          </p:cNvPr>
          <p:cNvSpPr txBox="1"/>
          <p:nvPr/>
        </p:nvSpPr>
        <p:spPr>
          <a:xfrm>
            <a:off x="1071314" y="2616555"/>
            <a:ext cx="6877549" cy="646331"/>
          </a:xfrm>
          <a:prstGeom prst="rect">
            <a:avLst/>
          </a:prstGeom>
          <a:noFill/>
        </p:spPr>
        <p:txBody>
          <a:bodyPr wrap="square">
            <a:spAutoFit/>
          </a:bodyPr>
          <a:lstStyle/>
          <a:p>
            <a:pPr algn="ctr"/>
            <a:r>
              <a:rPr lang="en-GB" sz="1800" dirty="0">
                <a:latin typeface="Barlow Semi Condensed" panose="00000506000000000000" pitchFamily="2" charset="0"/>
              </a:rPr>
              <a:t>Some works rely on </a:t>
            </a:r>
            <a:r>
              <a:rPr lang="en-GB" sz="1800" b="1" dirty="0">
                <a:latin typeface="Barlow Semi Condensed" panose="00000506000000000000" pitchFamily="2" charset="0"/>
              </a:rPr>
              <a:t>quantum memory</a:t>
            </a:r>
            <a:r>
              <a:rPr lang="en-GB" sz="1800" dirty="0">
                <a:latin typeface="Barlow Semi Condensed" panose="00000506000000000000" pitchFamily="2" charset="0"/>
              </a:rPr>
              <a:t> and </a:t>
            </a:r>
            <a:r>
              <a:rPr lang="en-GB" sz="1800" b="1" dirty="0">
                <a:latin typeface="Barlow Semi Condensed" panose="00000506000000000000" pitchFamily="2" charset="0"/>
              </a:rPr>
              <a:t>quantum channels</a:t>
            </a:r>
            <a:r>
              <a:rPr lang="en-GB" sz="1800" dirty="0">
                <a:latin typeface="Barlow Semi Condensed" panose="00000506000000000000" pitchFamily="2" charset="0"/>
              </a:rPr>
              <a:t>, which are not yet fully developed or readily accessible. </a:t>
            </a:r>
          </a:p>
        </p:txBody>
      </p:sp>
      <p:sp>
        <p:nvSpPr>
          <p:cNvPr id="12" name="CasellaDiTesto 11">
            <a:extLst>
              <a:ext uri="{FF2B5EF4-FFF2-40B4-BE49-F238E27FC236}">
                <a16:creationId xmlns:a16="http://schemas.microsoft.com/office/drawing/2014/main" id="{C17A4F20-4FD7-F034-A231-60290CDB53DC}"/>
              </a:ext>
            </a:extLst>
          </p:cNvPr>
          <p:cNvSpPr txBox="1"/>
          <p:nvPr/>
        </p:nvSpPr>
        <p:spPr>
          <a:xfrm>
            <a:off x="1071314" y="3612734"/>
            <a:ext cx="6749212" cy="369332"/>
          </a:xfrm>
          <a:prstGeom prst="rect">
            <a:avLst/>
          </a:prstGeom>
          <a:noFill/>
        </p:spPr>
        <p:txBody>
          <a:bodyPr wrap="square">
            <a:spAutoFit/>
          </a:bodyPr>
          <a:lstStyle/>
          <a:p>
            <a:pPr algn="ctr"/>
            <a:r>
              <a:rPr lang="en-GB" sz="1800" dirty="0">
                <a:latin typeface="Barlow Semi Condensed" panose="00000506000000000000" pitchFamily="2" charset="0"/>
              </a:rPr>
              <a:t>Only a few studies are tested on </a:t>
            </a:r>
            <a:r>
              <a:rPr lang="en-GB" sz="1800" b="1" dirty="0">
                <a:latin typeface="Barlow Semi Condensed" panose="00000506000000000000" pitchFamily="2" charset="0"/>
              </a:rPr>
              <a:t>real quantum devices</a:t>
            </a:r>
            <a:endParaRPr lang="en-GB" sz="1800" dirty="0">
              <a:latin typeface="Barlow Semi Condensed" panose="00000506000000000000" pitchFamily="2" charset="0"/>
            </a:endParaRPr>
          </a:p>
        </p:txBody>
      </p:sp>
      <p:cxnSp>
        <p:nvCxnSpPr>
          <p:cNvPr id="3" name="Connettore 7 82">
            <a:extLst>
              <a:ext uri="{FF2B5EF4-FFF2-40B4-BE49-F238E27FC236}">
                <a16:creationId xmlns:a16="http://schemas.microsoft.com/office/drawing/2014/main" id="{73037B3A-7331-BC6E-CCD5-D6F31B24C1E3}"/>
              </a:ext>
            </a:extLst>
          </p:cNvPr>
          <p:cNvCxnSpPr>
            <a:cxnSpLocks/>
          </p:cNvCxnSpPr>
          <p:nvPr/>
        </p:nvCxnSpPr>
        <p:spPr>
          <a:xfrm rot="16200000" flipH="1">
            <a:off x="4355928" y="2283628"/>
            <a:ext cx="432144" cy="390027"/>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cxnSp>
        <p:nvCxnSpPr>
          <p:cNvPr id="4" name="Connettore 7 83">
            <a:extLst>
              <a:ext uri="{FF2B5EF4-FFF2-40B4-BE49-F238E27FC236}">
                <a16:creationId xmlns:a16="http://schemas.microsoft.com/office/drawing/2014/main" id="{41B7BCB5-E3A2-7186-0749-1113D26666B1}"/>
              </a:ext>
            </a:extLst>
          </p:cNvPr>
          <p:cNvCxnSpPr>
            <a:cxnSpLocks/>
          </p:cNvCxnSpPr>
          <p:nvPr/>
        </p:nvCxnSpPr>
        <p:spPr>
          <a:xfrm rot="5400000">
            <a:off x="4239108" y="3111996"/>
            <a:ext cx="328362" cy="727450"/>
          </a:xfrm>
          <a:prstGeom prst="curvedConnector3">
            <a:avLst/>
          </a:prstGeom>
          <a:ln>
            <a:solidFill>
              <a:srgbClr val="02ABA9"/>
            </a:solidFill>
            <a:prstDash val="sysDash"/>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717059" y="442350"/>
            <a:ext cx="6006300" cy="595800"/>
          </a:xfrm>
        </p:spPr>
        <p:txBody>
          <a:bodyPr/>
          <a:lstStyle/>
          <a:p>
            <a:r>
              <a:rPr lang="it-IT" sz="4000" dirty="0" err="1"/>
              <a:t>Objective</a:t>
            </a:r>
            <a:endParaRPr lang="it-IT" sz="4400" dirty="0"/>
          </a:p>
        </p:txBody>
      </p:sp>
      <p:sp>
        <p:nvSpPr>
          <p:cNvPr id="11" name="CasellaDiTesto 10">
            <a:extLst>
              <a:ext uri="{FF2B5EF4-FFF2-40B4-BE49-F238E27FC236}">
                <a16:creationId xmlns:a16="http://schemas.microsoft.com/office/drawing/2014/main" id="{6AEA8696-707F-2002-CD63-D38D19B1E94F}"/>
              </a:ext>
            </a:extLst>
          </p:cNvPr>
          <p:cNvSpPr txBox="1"/>
          <p:nvPr/>
        </p:nvSpPr>
        <p:spPr>
          <a:xfrm>
            <a:off x="2177450" y="1929751"/>
            <a:ext cx="6575121" cy="2308324"/>
          </a:xfrm>
          <a:prstGeom prst="rect">
            <a:avLst/>
          </a:prstGeom>
          <a:noFill/>
        </p:spPr>
        <p:txBody>
          <a:bodyPr wrap="square">
            <a:spAutoFit/>
          </a:bodyPr>
          <a:lstStyle/>
          <a:p>
            <a:pPr marL="285750" indent="-285750">
              <a:buFont typeface="Arial" panose="020B0604020202020204" pitchFamily="34" charset="0"/>
              <a:buChar char="•"/>
            </a:pPr>
            <a:r>
              <a:rPr lang="en-GB" sz="1800" dirty="0">
                <a:latin typeface="Barlow Semi Condensed" panose="00000506000000000000" pitchFamily="2" charset="0"/>
              </a:rPr>
              <a:t>Design of a </a:t>
            </a:r>
            <a:r>
              <a:rPr lang="en-GB" sz="1800" b="1" dirty="0">
                <a:latin typeface="Barlow Semi Condensed" panose="00000506000000000000" pitchFamily="2" charset="0"/>
              </a:rPr>
              <a:t>quantum circuit </a:t>
            </a:r>
            <a:r>
              <a:rPr lang="en-GB" sz="1800" dirty="0">
                <a:latin typeface="Barlow Semi Condensed" panose="00000506000000000000" pitchFamily="2" charset="0"/>
              </a:rPr>
              <a:t>that functions as a </a:t>
            </a:r>
            <a:r>
              <a:rPr lang="en-GB" sz="1800" b="1" dirty="0">
                <a:latin typeface="Barlow Semi Condensed" panose="00000506000000000000" pitchFamily="2" charset="0"/>
              </a:rPr>
              <a:t>QPUF</a:t>
            </a:r>
            <a:r>
              <a:rPr lang="en-GB" sz="1800" dirty="0">
                <a:latin typeface="Barlow Semi Condensed" panose="00000506000000000000" pitchFamily="2" charset="0"/>
              </a:rPr>
              <a:t>, capable of extracting the unique characteristics of a quantum device. </a:t>
            </a:r>
          </a:p>
          <a:p>
            <a:pPr marL="285750" indent="-285750">
              <a:buFont typeface="Arial" panose="020B0604020202020204" pitchFamily="34" charset="0"/>
              <a:buChar char="•"/>
            </a:pPr>
            <a:endParaRPr lang="en-GB" sz="1800" dirty="0">
              <a:latin typeface="Barlow Semi Condensed" panose="00000506000000000000" pitchFamily="2" charset="0"/>
            </a:endParaRPr>
          </a:p>
          <a:p>
            <a:pPr marL="285750" indent="-285750">
              <a:buFont typeface="Arial" panose="020B0604020202020204" pitchFamily="34" charset="0"/>
              <a:buChar char="•"/>
            </a:pPr>
            <a:r>
              <a:rPr lang="en-GB" sz="1800" b="1" dirty="0">
                <a:latin typeface="Barlow Semi Condensed" panose="00000506000000000000" pitchFamily="2" charset="0"/>
              </a:rPr>
              <a:t>Evaluation</a:t>
            </a:r>
            <a:r>
              <a:rPr lang="en-GB" sz="1800" dirty="0">
                <a:latin typeface="Barlow Semi Condensed" panose="00000506000000000000" pitchFamily="2" charset="0"/>
              </a:rPr>
              <a:t> on </a:t>
            </a:r>
            <a:r>
              <a:rPr lang="en-GB" sz="1800" b="1" dirty="0">
                <a:latin typeface="Barlow Semi Condensed" panose="00000506000000000000" pitchFamily="2" charset="0"/>
              </a:rPr>
              <a:t>real IBM hardware</a:t>
            </a:r>
            <a:r>
              <a:rPr lang="en-GB" sz="1800" dirty="0">
                <a:latin typeface="Barlow Semi Condensed" panose="00000506000000000000" pitchFamily="2" charset="0"/>
              </a:rPr>
              <a:t> based on critical metrics such as </a:t>
            </a:r>
            <a:r>
              <a:rPr lang="en-GB" sz="1800" b="1" dirty="0">
                <a:latin typeface="Barlow Semi Condensed" panose="00000506000000000000" pitchFamily="2" charset="0"/>
              </a:rPr>
              <a:t>uniqueness, instability, </a:t>
            </a:r>
            <a:r>
              <a:rPr lang="en-GB" sz="1800" dirty="0">
                <a:latin typeface="Barlow Semi Condensed" panose="00000506000000000000" pitchFamily="2" charset="0"/>
              </a:rPr>
              <a:t>and</a:t>
            </a:r>
            <a:r>
              <a:rPr lang="en-GB" sz="1800" b="1" dirty="0">
                <a:latin typeface="Barlow Semi Condensed" panose="00000506000000000000" pitchFamily="2" charset="0"/>
              </a:rPr>
              <a:t> randomness.</a:t>
            </a:r>
          </a:p>
          <a:p>
            <a:pPr marL="285750" indent="-285750">
              <a:buFont typeface="Arial" panose="020B0604020202020204" pitchFamily="34" charset="0"/>
              <a:buChar char="•"/>
            </a:pPr>
            <a:endParaRPr lang="en-GB" sz="1800" dirty="0">
              <a:latin typeface="Barlow Semi Condensed" panose="00000506000000000000" pitchFamily="2" charset="0"/>
            </a:endParaRPr>
          </a:p>
          <a:p>
            <a:pPr marL="285750" indent="-285750">
              <a:buFont typeface="Arial" panose="020B0604020202020204" pitchFamily="34" charset="0"/>
              <a:buChar char="•"/>
            </a:pPr>
            <a:r>
              <a:rPr lang="en-GB" sz="1800" b="1" dirty="0">
                <a:latin typeface="Barlow Semi Condensed" panose="00000506000000000000" pitchFamily="2" charset="0"/>
              </a:rPr>
              <a:t>Attestation scheme </a:t>
            </a:r>
            <a:r>
              <a:rPr lang="en-GB" sz="1800" dirty="0">
                <a:latin typeface="Barlow Semi Condensed" panose="00000506000000000000" pitchFamily="2" charset="0"/>
              </a:rPr>
              <a:t>based on the QPUF's challenge-response paradigm and the use of an attestation service. </a:t>
            </a:r>
          </a:p>
        </p:txBody>
      </p:sp>
      <p:sp>
        <p:nvSpPr>
          <p:cNvPr id="30" name="Titolo 23">
            <a:extLst>
              <a:ext uri="{FF2B5EF4-FFF2-40B4-BE49-F238E27FC236}">
                <a16:creationId xmlns:a16="http://schemas.microsoft.com/office/drawing/2014/main" id="{26D704E4-F159-D261-CE7D-170B866CE80E}"/>
              </a:ext>
            </a:extLst>
          </p:cNvPr>
          <p:cNvSpPr txBox="1">
            <a:spLocks/>
          </p:cNvSpPr>
          <p:nvPr/>
        </p:nvSpPr>
        <p:spPr>
          <a:xfrm>
            <a:off x="463620" y="2571750"/>
            <a:ext cx="1437369" cy="59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1pPr>
            <a:lvl2pPr marR="0" lvl="1"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2pPr>
            <a:lvl3pPr marR="0" lvl="2"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3pPr>
            <a:lvl4pPr marR="0" lvl="3"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4pPr>
            <a:lvl5pPr marR="0" lvl="4"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5pPr>
            <a:lvl6pPr marR="0" lvl="5"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6pPr>
            <a:lvl7pPr marR="0" lvl="6"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7pPr>
            <a:lvl8pPr marR="0" lvl="7"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8pPr>
            <a:lvl9pPr marR="0" lvl="8" algn="ctr" rtl="0">
              <a:lnSpc>
                <a:spcPct val="100000"/>
              </a:lnSpc>
              <a:spcBef>
                <a:spcPts val="0"/>
              </a:spcBef>
              <a:spcAft>
                <a:spcPts val="0"/>
              </a:spcAft>
              <a:buClr>
                <a:schemeClr val="dk2"/>
              </a:buClr>
              <a:buSzPts val="2800"/>
              <a:buFont typeface="Fjalla One"/>
              <a:buNone/>
              <a:defRPr sz="2800" b="0" i="0" u="none" strike="noStrike" cap="none">
                <a:solidFill>
                  <a:schemeClr val="dk2"/>
                </a:solidFill>
                <a:latin typeface="Fjalla One"/>
                <a:ea typeface="Fjalla One"/>
                <a:cs typeface="Fjalla One"/>
                <a:sym typeface="Fjalla One"/>
              </a:defRPr>
            </a:lvl9pPr>
          </a:lstStyle>
          <a:p>
            <a:r>
              <a:rPr lang="it-IT" sz="2000" dirty="0"/>
              <a:t>Key </a:t>
            </a:r>
            <a:r>
              <a:rPr lang="it-IT" sz="2000" dirty="0" err="1"/>
              <a:t>Contribution</a:t>
            </a:r>
            <a:endParaRPr lang="it-IT" sz="2000" dirty="0"/>
          </a:p>
        </p:txBody>
      </p:sp>
      <p:sp>
        <p:nvSpPr>
          <p:cNvPr id="2" name="Segnaposto contenuto 7">
            <a:extLst>
              <a:ext uri="{FF2B5EF4-FFF2-40B4-BE49-F238E27FC236}">
                <a16:creationId xmlns:a16="http://schemas.microsoft.com/office/drawing/2014/main" id="{37CB1B25-FC67-745A-622E-8AF626CEE51B}"/>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sp>
        <p:nvSpPr>
          <p:cNvPr id="3" name="CasellaDiTesto 2">
            <a:extLst>
              <a:ext uri="{FF2B5EF4-FFF2-40B4-BE49-F238E27FC236}">
                <a16:creationId xmlns:a16="http://schemas.microsoft.com/office/drawing/2014/main" id="{119596FB-536B-EBE5-3035-33794A230C47}"/>
              </a:ext>
            </a:extLst>
          </p:cNvPr>
          <p:cNvSpPr txBox="1"/>
          <p:nvPr/>
        </p:nvSpPr>
        <p:spPr>
          <a:xfrm>
            <a:off x="463620" y="1084906"/>
            <a:ext cx="8167743" cy="369332"/>
          </a:xfrm>
          <a:prstGeom prst="rect">
            <a:avLst/>
          </a:prstGeom>
          <a:noFill/>
        </p:spPr>
        <p:txBody>
          <a:bodyPr wrap="square">
            <a:spAutoFit/>
          </a:bodyPr>
          <a:lstStyle/>
          <a:p>
            <a:r>
              <a:rPr lang="en-GB" sz="1800" dirty="0">
                <a:latin typeface="Barlow Semi Condensed" panose="00000506000000000000" pitchFamily="2" charset="0"/>
              </a:rPr>
              <a:t>The </a:t>
            </a:r>
            <a:r>
              <a:rPr lang="en-GB" sz="1800" b="1" dirty="0">
                <a:latin typeface="Barlow Semi Condensed" panose="00000506000000000000" pitchFamily="2" charset="0"/>
              </a:rPr>
              <a:t>goal</a:t>
            </a:r>
            <a:r>
              <a:rPr lang="en-GB" sz="1800" dirty="0">
                <a:latin typeface="Barlow Semi Condensed" panose="00000506000000000000" pitchFamily="2" charset="0"/>
              </a:rPr>
              <a:t> is also to create a simple system that does </a:t>
            </a:r>
            <a:r>
              <a:rPr lang="en-GB" sz="1800" b="1" dirty="0">
                <a:latin typeface="Barlow Semi Condensed" panose="00000506000000000000" pitchFamily="2" charset="0"/>
              </a:rPr>
              <a:t>not</a:t>
            </a:r>
            <a:r>
              <a:rPr lang="en-GB" sz="1800" dirty="0">
                <a:latin typeface="Barlow Semi Condensed" panose="00000506000000000000" pitchFamily="2" charset="0"/>
              </a:rPr>
              <a:t> require </a:t>
            </a:r>
            <a:r>
              <a:rPr lang="en-GB" sz="1800" b="1" dirty="0">
                <a:latin typeface="Barlow Semi Condensed" panose="00000506000000000000" pitchFamily="2" charset="0"/>
              </a:rPr>
              <a:t>additional hardware</a:t>
            </a:r>
            <a:r>
              <a:rPr lang="en-GB" sz="1800" dirty="0">
                <a:latin typeface="Barlow Semi Condensed" panose="00000506000000000000" pitchFamily="2" charset="0"/>
              </a:rPr>
              <a:t>.</a:t>
            </a:r>
          </a:p>
        </p:txBody>
      </p:sp>
    </p:spTree>
    <p:extLst>
      <p:ext uri="{BB962C8B-B14F-4D97-AF65-F5344CB8AC3E}">
        <p14:creationId xmlns:p14="http://schemas.microsoft.com/office/powerpoint/2010/main" val="6296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8" y="419429"/>
            <a:ext cx="6177261" cy="595800"/>
          </a:xfrm>
        </p:spPr>
        <p:txBody>
          <a:bodyPr/>
          <a:lstStyle/>
          <a:p>
            <a:r>
              <a:rPr lang="en-GB" sz="3600" dirty="0"/>
              <a:t>Proposed QPUF</a:t>
            </a:r>
            <a:endParaRPr lang="it-IT" sz="3600" dirty="0"/>
          </a:p>
        </p:txBody>
      </p:sp>
      <p:sp>
        <p:nvSpPr>
          <p:cNvPr id="10" name="CasellaDiTesto 9">
            <a:extLst>
              <a:ext uri="{FF2B5EF4-FFF2-40B4-BE49-F238E27FC236}">
                <a16:creationId xmlns:a16="http://schemas.microsoft.com/office/drawing/2014/main" id="{5CEAF4AB-C921-745B-785B-4A91B3A83A3B}"/>
              </a:ext>
            </a:extLst>
          </p:cNvPr>
          <p:cNvSpPr txBox="1"/>
          <p:nvPr/>
        </p:nvSpPr>
        <p:spPr>
          <a:xfrm>
            <a:off x="352268" y="1015229"/>
            <a:ext cx="8287228" cy="923330"/>
          </a:xfrm>
          <a:prstGeom prst="rect">
            <a:avLst/>
          </a:prstGeom>
          <a:noFill/>
        </p:spPr>
        <p:txBody>
          <a:bodyPr wrap="square">
            <a:spAutoFit/>
          </a:bodyPr>
          <a:lstStyle/>
          <a:p>
            <a:r>
              <a:rPr lang="en-GB" sz="1800" dirty="0">
                <a:latin typeface="Barlow Semi Condensed" panose="00000506000000000000" pitchFamily="2" charset="0"/>
              </a:rPr>
              <a:t>The proposed QPUF circuit leverages the inherent biasing of qubits towards the </a:t>
            </a:r>
            <a:r>
              <a:rPr lang="en-GB" sz="1800" b="1" dirty="0">
                <a:latin typeface="Barlow Semi Condensed" panose="00000506000000000000" pitchFamily="2" charset="0"/>
              </a:rPr>
              <a:t>1</a:t>
            </a:r>
            <a:r>
              <a:rPr lang="en-GB" sz="1800" dirty="0">
                <a:latin typeface="Barlow Semi Condensed" panose="00000506000000000000" pitchFamily="2" charset="0"/>
              </a:rPr>
              <a:t> or </a:t>
            </a:r>
            <a:r>
              <a:rPr lang="en-GB" sz="1800" b="1" dirty="0">
                <a:latin typeface="Barlow Semi Condensed" panose="00000506000000000000" pitchFamily="2" charset="0"/>
              </a:rPr>
              <a:t>0</a:t>
            </a:r>
            <a:r>
              <a:rPr lang="en-GB" sz="1800" dirty="0">
                <a:latin typeface="Barlow Semi Condensed" panose="00000506000000000000" pitchFamily="2" charset="0"/>
              </a:rPr>
              <a:t> state. This biasing can arise from </a:t>
            </a:r>
            <a:r>
              <a:rPr lang="en-GB" sz="1800" b="1" dirty="0">
                <a:latin typeface="Barlow Semi Condensed" panose="00000506000000000000" pitchFamily="2" charset="0"/>
              </a:rPr>
              <a:t>single </a:t>
            </a:r>
            <a:r>
              <a:rPr lang="en-GB" sz="1800" dirty="0">
                <a:latin typeface="Barlow Semi Condensed" panose="00000506000000000000" pitchFamily="2" charset="0"/>
              </a:rPr>
              <a:t>and</a:t>
            </a:r>
            <a:r>
              <a:rPr lang="en-GB" sz="1800" b="1" dirty="0">
                <a:latin typeface="Barlow Semi Condensed" panose="00000506000000000000" pitchFamily="2" charset="0"/>
              </a:rPr>
              <a:t> two gate errors</a:t>
            </a:r>
            <a:r>
              <a:rPr lang="en-GB" sz="1800" dirty="0">
                <a:latin typeface="Barlow Semi Condensed" panose="00000506000000000000" pitchFamily="2" charset="0"/>
              </a:rPr>
              <a:t>, including those associated with </a:t>
            </a:r>
            <a:r>
              <a:rPr lang="en-GB" sz="1800" b="1" dirty="0">
                <a:latin typeface="Barlow Semi Condensed" panose="00000506000000000000" pitchFamily="2" charset="0"/>
              </a:rPr>
              <a:t>X-Y-Z rotation</a:t>
            </a:r>
            <a:r>
              <a:rPr lang="en-GB" sz="1800" dirty="0">
                <a:latin typeface="Barlow Semi Condensed" panose="00000506000000000000" pitchFamily="2" charset="0"/>
              </a:rPr>
              <a:t> gates, or from </a:t>
            </a:r>
            <a:r>
              <a:rPr lang="en-GB" sz="1800" b="1" dirty="0">
                <a:latin typeface="Barlow Semi Condensed" panose="00000506000000000000" pitchFamily="2" charset="0"/>
              </a:rPr>
              <a:t>readout</a:t>
            </a:r>
            <a:r>
              <a:rPr lang="en-GB" sz="1800" dirty="0">
                <a:latin typeface="Barlow Semi Condensed" panose="00000506000000000000" pitchFamily="2" charset="0"/>
              </a:rPr>
              <a:t> errors. </a:t>
            </a:r>
            <a:endParaRPr lang="it-IT" sz="1800" dirty="0">
              <a:latin typeface="Barlow Semi Condensed" panose="00000506000000000000" pitchFamily="2" charset="0"/>
            </a:endParaRPr>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pic>
        <p:nvPicPr>
          <p:cNvPr id="5122" name="Picture 2" descr="thumbnail image 21 of blog post titled &#10; &#10; &#10;  &#10; &#10; &#10; &#10;    &#10;  &#10;   &#10;    &#10;      &#10;       Quantum Gates and Circuits: The Crash Course&#10;       &#10;      &#10;     &#10;   &#10;  &#10; &#10;   &#10; &#10; &#10; &#10; &#10; &#10;">
            <a:extLst>
              <a:ext uri="{FF2B5EF4-FFF2-40B4-BE49-F238E27FC236}">
                <a16:creationId xmlns:a16="http://schemas.microsoft.com/office/drawing/2014/main" id="{833AC84F-0E92-6820-E89A-7E46EDAA4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 y="2073797"/>
            <a:ext cx="7954964" cy="265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5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B0DD7B2A-B1AC-C9CD-49CA-773CDD42B0FA}"/>
              </a:ext>
            </a:extLst>
          </p:cNvPr>
          <p:cNvSpPr>
            <a:spLocks noGrp="1"/>
          </p:cNvSpPr>
          <p:nvPr>
            <p:ph type="title"/>
          </p:nvPr>
        </p:nvSpPr>
        <p:spPr>
          <a:xfrm>
            <a:off x="1483369" y="419429"/>
            <a:ext cx="6177261" cy="595800"/>
          </a:xfrm>
        </p:spPr>
        <p:txBody>
          <a:bodyPr/>
          <a:lstStyle/>
          <a:p>
            <a:r>
              <a:rPr lang="en-GB" sz="3600" dirty="0"/>
              <a:t>Proposed QPUF</a:t>
            </a:r>
            <a:endParaRPr lang="it-IT" sz="3600" dirty="0"/>
          </a:p>
        </p:txBody>
      </p:sp>
      <p:sp>
        <p:nvSpPr>
          <p:cNvPr id="8" name="Segnaposto contenuto 7">
            <a:extLst>
              <a:ext uri="{FF2B5EF4-FFF2-40B4-BE49-F238E27FC236}">
                <a16:creationId xmlns:a16="http://schemas.microsoft.com/office/drawing/2014/main" id="{9725F214-C567-E87C-8E04-9BEDD1C388E8}"/>
              </a:ext>
            </a:extLst>
          </p:cNvPr>
          <p:cNvSpPr txBox="1">
            <a:spLocks/>
          </p:cNvSpPr>
          <p:nvPr/>
        </p:nvSpPr>
        <p:spPr>
          <a:xfrm>
            <a:off x="66480" y="4829390"/>
            <a:ext cx="7954963" cy="2506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2"/>
                </a:solidFill>
                <a:latin typeface="Fjalla One" panose="02000506040000020004"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2pPr>
            <a:lvl3pPr marR="0" lvl="2"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3pPr>
            <a:lvl4pPr marR="0" lvl="3"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4pPr>
            <a:lvl5pPr marR="0" lvl="4" algn="l" rtl="0">
              <a:lnSpc>
                <a:spcPct val="100000"/>
              </a:lnSpc>
              <a:spcBef>
                <a:spcPts val="0"/>
              </a:spcBef>
              <a:spcAft>
                <a:spcPts val="0"/>
              </a:spcAft>
              <a:buClr>
                <a:srgbClr val="000000"/>
              </a:buClr>
              <a:buFont typeface="Arial"/>
              <a:defRPr sz="900" b="0" i="0" u="none" strike="noStrike" cap="none">
                <a:solidFill>
                  <a:srgbClr val="000000"/>
                </a:solidFill>
                <a:latin typeface="Fjalla One" panose="02000506040000020004" pitchFamily="2"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t>A QPUF-Based Scheme for Secure and Adaptable Quantum Device Attestation in NISQ Devices – Franco Cirillo– fracirillo@unisa.it</a:t>
            </a:r>
          </a:p>
        </p:txBody>
      </p:sp>
      <p:pic>
        <p:nvPicPr>
          <p:cNvPr id="13" name="Immagine 12" descr="Immagine che contiene diagramma, linea, schermata, Parallelo&#10;&#10;Il contenuto generato dall'IA potrebbe non essere corretto.">
            <a:extLst>
              <a:ext uri="{FF2B5EF4-FFF2-40B4-BE49-F238E27FC236}">
                <a16:creationId xmlns:a16="http://schemas.microsoft.com/office/drawing/2014/main" id="{3AAC2867-F617-4BC8-3012-9CF439E19BD1}"/>
              </a:ext>
            </a:extLst>
          </p:cNvPr>
          <p:cNvPicPr>
            <a:picLocks noChangeAspect="1"/>
          </p:cNvPicPr>
          <p:nvPr/>
        </p:nvPicPr>
        <p:blipFill>
          <a:blip r:embed="rId3"/>
          <a:srcRect t="2762" b="4766"/>
          <a:stretch/>
        </p:blipFill>
        <p:spPr>
          <a:xfrm>
            <a:off x="482842" y="1015229"/>
            <a:ext cx="8162793" cy="3708842"/>
          </a:xfrm>
          <a:prstGeom prst="rect">
            <a:avLst/>
          </a:prstGeom>
        </p:spPr>
      </p:pic>
    </p:spTree>
    <p:extLst>
      <p:ext uri="{BB962C8B-B14F-4D97-AF65-F5344CB8AC3E}">
        <p14:creationId xmlns:p14="http://schemas.microsoft.com/office/powerpoint/2010/main" val="203686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Prototipo_template_v3 1" id="{545D98E1-A687-4846-92BD-1CC906DD85B2}" vid="{F4B8C2FE-01CF-B841-AFB1-A863E03FAAA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11711</TotalTime>
  <Words>3818</Words>
  <Application>Microsoft Office PowerPoint</Application>
  <PresentationFormat>Presentazione su schermo (16:9)</PresentationFormat>
  <Paragraphs>257</Paragraphs>
  <Slides>27</Slides>
  <Notes>26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Barlow Semi Condensed Medium</vt:lpstr>
      <vt:lpstr>Barlow Semi Condensed</vt:lpstr>
      <vt:lpstr>Fjalla One</vt:lpstr>
      <vt:lpstr>Arial</vt:lpstr>
      <vt:lpstr>Cambria Math</vt:lpstr>
      <vt:lpstr>Aptos</vt:lpstr>
      <vt:lpstr>Technology Consulting by Slidesgo</vt:lpstr>
      <vt:lpstr>A QPUF-Based Scheme for Secure and Adaptable Quantum Device Attestation in NISQ Devices</vt:lpstr>
      <vt:lpstr>Introduction</vt:lpstr>
      <vt:lpstr>Introduction</vt:lpstr>
      <vt:lpstr>Challenges</vt:lpstr>
      <vt:lpstr>Quantum Physical Unclonable  Functions (QPUFs)</vt:lpstr>
      <vt:lpstr>State of the Art:  Limitations and Challenges</vt:lpstr>
      <vt:lpstr>Objective</vt:lpstr>
      <vt:lpstr>Proposed QPUF</vt:lpstr>
      <vt:lpstr>Proposed QPUF</vt:lpstr>
      <vt:lpstr>Proposed QPUF</vt:lpstr>
      <vt:lpstr>QPUF metrics</vt:lpstr>
      <vt:lpstr>QPUF metrics</vt:lpstr>
      <vt:lpstr>QPUF metrics</vt:lpstr>
      <vt:lpstr>QPUF metrics</vt:lpstr>
      <vt:lpstr>Experimental results</vt:lpstr>
      <vt:lpstr>Experimental results</vt:lpstr>
      <vt:lpstr>Experimental results</vt:lpstr>
      <vt:lpstr>Experimental results</vt:lpstr>
      <vt:lpstr>Discussion of the results</vt:lpstr>
      <vt:lpstr>Device attestation scheme</vt:lpstr>
      <vt:lpstr>Device attestation scheme</vt:lpstr>
      <vt:lpstr>Device attestation scheme</vt:lpstr>
      <vt:lpstr>Device attestation scheme</vt:lpstr>
      <vt:lpstr>Device attestation scheme</vt:lpstr>
      <vt:lpstr>Device attestation scheme</vt:lpstr>
      <vt:lpstr>Conclusion</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FRANCO CIRILLO</dc:creator>
  <cp:lastModifiedBy>FRANCO CIRILLO</cp:lastModifiedBy>
  <cp:revision>532</cp:revision>
  <dcterms:modified xsi:type="dcterms:W3CDTF">2025-03-31T02:41:12Z</dcterms:modified>
</cp:coreProperties>
</file>